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B9353A-1339-618A-0D43-41348F8470AF}" v="2099" dt="2024-02-27T22:12:09.1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asa Anneboina" userId="S::manasa.anneboina@kleza.io::ac222480-ce21-437b-af0f-1e07a2f8ab97" providerId="AD" clId="Web-{73B9353A-1339-618A-0D43-41348F8470AF}"/>
    <pc:docChg chg="addSld modSld addMainMaster delMainMaster">
      <pc:chgData name="Manasa Anneboina" userId="S::manasa.anneboina@kleza.io::ac222480-ce21-437b-af0f-1e07a2f8ab97" providerId="AD" clId="Web-{73B9353A-1339-618A-0D43-41348F8470AF}" dt="2024-02-27T22:12:07.891" v="2058" actId="20577"/>
      <pc:docMkLst>
        <pc:docMk/>
      </pc:docMkLst>
      <pc:sldChg chg="addSp delSp modSp mod setBg modClrScheme setClrOvrMap delDesignElem chgLayout">
        <pc:chgData name="Manasa Anneboina" userId="S::manasa.anneboina@kleza.io::ac222480-ce21-437b-af0f-1e07a2f8ab97" providerId="AD" clId="Web-{73B9353A-1339-618A-0D43-41348F8470AF}" dt="2024-02-27T13:41:54.762" v="80" actId="14100"/>
        <pc:sldMkLst>
          <pc:docMk/>
          <pc:sldMk cId="109857222" sldId="256"/>
        </pc:sldMkLst>
        <pc:spChg chg="mod ord">
          <ac:chgData name="Manasa Anneboina" userId="S::manasa.anneboina@kleza.io::ac222480-ce21-437b-af0f-1e07a2f8ab97" providerId="AD" clId="Web-{73B9353A-1339-618A-0D43-41348F8470AF}" dt="2024-02-27T13:41:28.809" v="75" actId="20577"/>
          <ac:spMkLst>
            <pc:docMk/>
            <pc:sldMk cId="109857222" sldId="256"/>
            <ac:spMk id="2" creationId="{00000000-0000-0000-0000-000000000000}"/>
          </ac:spMkLst>
        </pc:spChg>
        <pc:spChg chg="del mod">
          <ac:chgData name="Manasa Anneboina" userId="S::manasa.anneboina@kleza.io::ac222480-ce21-437b-af0f-1e07a2f8ab97" providerId="AD" clId="Web-{73B9353A-1339-618A-0D43-41348F8470AF}" dt="2024-02-27T13:35:53.271" v="11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7:05.866" v="22"/>
          <ac:spMkLst>
            <pc:docMk/>
            <pc:sldMk cId="109857222" sldId="256"/>
            <ac:spMk id="5" creationId="{844A05D5-7C44-2422-B6E2-2663F57C4538}"/>
          </ac:spMkLst>
        </pc:spChg>
        <pc:spChg chg="add del mod">
          <ac:chgData name="Manasa Anneboina" userId="S::manasa.anneboina@kleza.io::ac222480-ce21-437b-af0f-1e07a2f8ab97" providerId="AD" clId="Web-{73B9353A-1339-618A-0D43-41348F8470AF}" dt="2024-02-27T13:37:22.757" v="25"/>
          <ac:spMkLst>
            <pc:docMk/>
            <pc:sldMk cId="109857222" sldId="256"/>
            <ac:spMk id="6" creationId="{0FC45896-FE90-41A0-1C06-AE7266CFEB77}"/>
          </ac:spMkLst>
        </pc:spChg>
        <pc:spChg chg="add del mod">
          <ac:chgData name="Manasa Anneboina" userId="S::manasa.anneboina@kleza.io::ac222480-ce21-437b-af0f-1e07a2f8ab97" providerId="AD" clId="Web-{73B9353A-1339-618A-0D43-41348F8470AF}" dt="2024-02-27T13:37:47.492" v="30"/>
          <ac:spMkLst>
            <pc:docMk/>
            <pc:sldMk cId="109857222" sldId="256"/>
            <ac:spMk id="7" creationId="{17350176-36EB-0634-DCC4-43D13A6ECFE5}"/>
          </ac:spMkLst>
        </pc:spChg>
        <pc:spChg chg="add mod">
          <ac:chgData name="Manasa Anneboina" userId="S::manasa.anneboina@kleza.io::ac222480-ce21-437b-af0f-1e07a2f8ab97" providerId="AD" clId="Web-{73B9353A-1339-618A-0D43-41348F8470AF}" dt="2024-02-27T13:41:54.762" v="80" actId="14100"/>
          <ac:spMkLst>
            <pc:docMk/>
            <pc:sldMk cId="109857222" sldId="256"/>
            <ac:spMk id="8" creationId="{F171347C-3B91-87E0-7E8F-63ED26C55367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23.020" v="1"/>
          <ac:spMkLst>
            <pc:docMk/>
            <pc:sldMk cId="109857222" sldId="256"/>
            <ac:spMk id="9" creationId="{729F2144-48B7-4730-955E-365ECED3ABE0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23.020" v="1"/>
          <ac:spMkLst>
            <pc:docMk/>
            <pc:sldMk cId="109857222" sldId="256"/>
            <ac:spMk id="11" creationId="{E765FF50-D2F9-4A4F-86ED-F101E172BA93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23.020" v="1"/>
          <ac:spMkLst>
            <pc:docMk/>
            <pc:sldMk cId="109857222" sldId="256"/>
            <ac:spMk id="13" creationId="{04D834C7-8223-43DA-AA30-E15A1BC7BB4E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23.020" v="1"/>
          <ac:spMkLst>
            <pc:docMk/>
            <pc:sldMk cId="109857222" sldId="256"/>
            <ac:spMk id="15" creationId="{B62DE6C5-8EB8-4E41-B0FF-93563AA4C56C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34.238" v="3"/>
          <ac:spMkLst>
            <pc:docMk/>
            <pc:sldMk cId="109857222" sldId="256"/>
            <ac:spMk id="17" creationId="{657F69E0-C4B0-4BEC-A689-4F8D877F05D4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34.238" v="3"/>
          <ac:spMkLst>
            <pc:docMk/>
            <pc:sldMk cId="109857222" sldId="256"/>
            <ac:spMk id="19" creationId="{9F6380B4-6A1C-481E-8408-B4E6C75B9B81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47.004" v="5"/>
          <ac:spMkLst>
            <pc:docMk/>
            <pc:sldMk cId="109857222" sldId="256"/>
            <ac:spMk id="21" creationId="{A6F7EA0E-9196-4767-BBF1-F01DC431543C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4:47.004" v="5"/>
          <ac:spMkLst>
            <pc:docMk/>
            <pc:sldMk cId="109857222" sldId="256"/>
            <ac:spMk id="23" creationId="{A76F333A-62E0-4AF3-80DE-CFDF4B3763B9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9:42.541" v="48"/>
          <ac:spMkLst>
            <pc:docMk/>
            <pc:sldMk cId="109857222" sldId="256"/>
            <ac:spMk id="26" creationId="{DD82E472-1CA5-46C0-AE6C-D963B0AA6B1E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9:42.541" v="48"/>
          <ac:spMkLst>
            <pc:docMk/>
            <pc:sldMk cId="109857222" sldId="256"/>
            <ac:spMk id="27" creationId="{B8EE1F1C-1651-4D09-B967-2E2765020181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9:42.541" v="48"/>
          <ac:spMkLst>
            <pc:docMk/>
            <pc:sldMk cId="109857222" sldId="256"/>
            <ac:spMk id="28" creationId="{190BE76C-8C31-474D-9C9C-79733F933A35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9:42.541" v="48"/>
          <ac:spMkLst>
            <pc:docMk/>
            <pc:sldMk cId="109857222" sldId="256"/>
            <ac:spMk id="29" creationId="{93D3D5E0-FE4C-47B2-A91D-20273BB7A8B0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9:42.541" v="48"/>
          <ac:spMkLst>
            <pc:docMk/>
            <pc:sldMk cId="109857222" sldId="256"/>
            <ac:spMk id="30" creationId="{D795431E-B7EE-44A7-BC53-12738BB8E47A}"/>
          </ac:spMkLst>
        </pc:spChg>
        <pc:spChg chg="add del">
          <ac:chgData name="Manasa Anneboina" userId="S::manasa.anneboina@kleza.io::ac222480-ce21-437b-af0f-1e07a2f8ab97" providerId="AD" clId="Web-{73B9353A-1339-618A-0D43-41348F8470AF}" dt="2024-02-27T13:39:42.541" v="48"/>
          <ac:spMkLst>
            <pc:docMk/>
            <pc:sldMk cId="109857222" sldId="256"/>
            <ac:spMk id="31" creationId="{1B5A3B83-A4E3-4C3A-A50B-DB9185BBB381}"/>
          </ac:spMkLst>
        </pc:spChg>
        <pc:picChg chg="add del">
          <ac:chgData name="Manasa Anneboina" userId="S::manasa.anneboina@kleza.io::ac222480-ce21-437b-af0f-1e07a2f8ab97" providerId="AD" clId="Web-{73B9353A-1339-618A-0D43-41348F8470AF}" dt="2024-02-27T13:34:23.020" v="1"/>
          <ac:picMkLst>
            <pc:docMk/>
            <pc:sldMk cId="109857222" sldId="256"/>
            <ac:picMk id="4" creationId="{5609B884-F365-C20C-A3A6-9419BBBA6CC3}"/>
          </ac:picMkLst>
        </pc:picChg>
        <pc:picChg chg="add del">
          <ac:chgData name="Manasa Anneboina" userId="S::manasa.anneboina@kleza.io::ac222480-ce21-437b-af0f-1e07a2f8ab97" providerId="AD" clId="Web-{73B9353A-1339-618A-0D43-41348F8470AF}" dt="2024-02-27T13:34:34.238" v="3"/>
          <ac:picMkLst>
            <pc:docMk/>
            <pc:sldMk cId="109857222" sldId="256"/>
            <ac:picMk id="18" creationId="{40359804-6067-E273-94B9-4DC03A4BA82C}"/>
          </ac:picMkLst>
        </pc:picChg>
        <pc:picChg chg="add del">
          <ac:chgData name="Manasa Anneboina" userId="S::manasa.anneboina@kleza.io::ac222480-ce21-437b-af0f-1e07a2f8ab97" providerId="AD" clId="Web-{73B9353A-1339-618A-0D43-41348F8470AF}" dt="2024-02-27T13:34:47.004" v="5"/>
          <ac:picMkLst>
            <pc:docMk/>
            <pc:sldMk cId="109857222" sldId="256"/>
            <ac:picMk id="22" creationId="{02BC7670-ABAC-94A1-9985-60D14E294917}"/>
          </ac:picMkLst>
        </pc:picChg>
        <pc:picChg chg="add">
          <ac:chgData name="Manasa Anneboina" userId="S::manasa.anneboina@kleza.io::ac222480-ce21-437b-af0f-1e07a2f8ab97" providerId="AD" clId="Web-{73B9353A-1339-618A-0D43-41348F8470AF}" dt="2024-02-27T13:34:47.129" v="6"/>
          <ac:picMkLst>
            <pc:docMk/>
            <pc:sldMk cId="109857222" sldId="256"/>
            <ac:picMk id="32" creationId="{FD134D54-A349-C33E-BFCB-42E26CD66682}"/>
          </ac:picMkLst>
        </pc:picChg>
        <pc:cxnChg chg="add del">
          <ac:chgData name="Manasa Anneboina" userId="S::manasa.anneboina@kleza.io::ac222480-ce21-437b-af0f-1e07a2f8ab97" providerId="AD" clId="Web-{73B9353A-1339-618A-0D43-41348F8470AF}" dt="2024-02-27T13:34:47.004" v="5"/>
          <ac:cxnSpMkLst>
            <pc:docMk/>
            <pc:sldMk cId="109857222" sldId="256"/>
            <ac:cxnSpMk id="24" creationId="{16BEECB0-0766-4C59-B86E-5D26B7D8EF4D}"/>
          </ac:cxnSpMkLst>
        </pc:cxnChg>
      </pc:sldChg>
      <pc:sldChg chg="modSp new">
        <pc:chgData name="Manasa Anneboina" userId="S::manasa.anneboina@kleza.io::ac222480-ce21-437b-af0f-1e07a2f8ab97" providerId="AD" clId="Web-{73B9353A-1339-618A-0D43-41348F8470AF}" dt="2024-02-27T22:11:08.375" v="2044" actId="20577"/>
        <pc:sldMkLst>
          <pc:docMk/>
          <pc:sldMk cId="2239800611" sldId="257"/>
        </pc:sldMkLst>
        <pc:spChg chg="mod">
          <ac:chgData name="Manasa Anneboina" userId="S::manasa.anneboina@kleza.io::ac222480-ce21-437b-af0f-1e07a2f8ab97" providerId="AD" clId="Web-{73B9353A-1339-618A-0D43-41348F8470AF}" dt="2024-02-27T22:11:08.375" v="2044" actId="20577"/>
          <ac:spMkLst>
            <pc:docMk/>
            <pc:sldMk cId="2239800611" sldId="257"/>
            <ac:spMk id="2" creationId="{2A0C0D9A-92DA-E346-E25A-4E55EBB71FE2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6:08:51.381" v="1979" actId="20577"/>
          <ac:spMkLst>
            <pc:docMk/>
            <pc:sldMk cId="2239800611" sldId="257"/>
            <ac:spMk id="3" creationId="{70FEBFA0-49D5-640C-5855-CF658332E47D}"/>
          </ac:spMkLst>
        </pc:spChg>
      </pc:sldChg>
      <pc:sldChg chg="modSp new">
        <pc:chgData name="Manasa Anneboina" userId="S::manasa.anneboina@kleza.io::ac222480-ce21-437b-af0f-1e07a2f8ab97" providerId="AD" clId="Web-{73B9353A-1339-618A-0D43-41348F8470AF}" dt="2024-02-27T22:11:25.453" v="2046" actId="20577"/>
        <pc:sldMkLst>
          <pc:docMk/>
          <pc:sldMk cId="3324031638" sldId="258"/>
        </pc:sldMkLst>
        <pc:spChg chg="mod">
          <ac:chgData name="Manasa Anneboina" userId="S::manasa.anneboina@kleza.io::ac222480-ce21-437b-af0f-1e07a2f8ab97" providerId="AD" clId="Web-{73B9353A-1339-618A-0D43-41348F8470AF}" dt="2024-02-27T22:11:25.453" v="2046" actId="20577"/>
          <ac:spMkLst>
            <pc:docMk/>
            <pc:sldMk cId="3324031638" sldId="258"/>
            <ac:spMk id="2" creationId="{9FB6C23B-18EB-DFDF-EA56-B16FA002D440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4:01:37.456" v="423" actId="20577"/>
          <ac:spMkLst>
            <pc:docMk/>
            <pc:sldMk cId="3324031638" sldId="258"/>
            <ac:spMk id="3" creationId="{B8DED47A-CA64-8FB3-DEB6-016B0F0C572C}"/>
          </ac:spMkLst>
        </pc:spChg>
      </pc:sldChg>
      <pc:sldChg chg="addSp delSp modSp new">
        <pc:chgData name="Manasa Anneboina" userId="S::manasa.anneboina@kleza.io::ac222480-ce21-437b-af0f-1e07a2f8ab97" providerId="AD" clId="Web-{73B9353A-1339-618A-0D43-41348F8470AF}" dt="2024-02-27T22:11:37.109" v="2048" actId="20577"/>
        <pc:sldMkLst>
          <pc:docMk/>
          <pc:sldMk cId="1699428994" sldId="259"/>
        </pc:sldMkLst>
        <pc:spChg chg="del mod">
          <ac:chgData name="Manasa Anneboina" userId="S::manasa.anneboina@kleza.io::ac222480-ce21-437b-af0f-1e07a2f8ab97" providerId="AD" clId="Web-{73B9353A-1339-618A-0D43-41348F8470AF}" dt="2024-02-27T13:49:38.505" v="285"/>
          <ac:spMkLst>
            <pc:docMk/>
            <pc:sldMk cId="1699428994" sldId="259"/>
            <ac:spMk id="2" creationId="{BE15F1A5-0741-FC6A-6510-C31B15131153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4:01:53.988" v="426" actId="20577"/>
          <ac:spMkLst>
            <pc:docMk/>
            <pc:sldMk cId="1699428994" sldId="259"/>
            <ac:spMk id="3" creationId="{0BB2F70A-01E0-6474-2276-F061AD51DA4C}"/>
          </ac:spMkLst>
        </pc:spChg>
        <pc:spChg chg="add mod">
          <ac:chgData name="Manasa Anneboina" userId="S::manasa.anneboina@kleza.io::ac222480-ce21-437b-af0f-1e07a2f8ab97" providerId="AD" clId="Web-{73B9353A-1339-618A-0D43-41348F8470AF}" dt="2024-02-27T22:11:37.109" v="2048" actId="20577"/>
          <ac:spMkLst>
            <pc:docMk/>
            <pc:sldMk cId="1699428994" sldId="259"/>
            <ac:spMk id="5" creationId="{FCAB9BC7-B62E-D246-87F8-0C18883F469E}"/>
          </ac:spMkLst>
        </pc:spChg>
      </pc:sldChg>
      <pc:sldChg chg="modSp new">
        <pc:chgData name="Manasa Anneboina" userId="S::manasa.anneboina@kleza.io::ac222480-ce21-437b-af0f-1e07a2f8ab97" providerId="AD" clId="Web-{73B9353A-1339-618A-0D43-41348F8470AF}" dt="2024-02-27T22:11:42.359" v="2049" actId="20577"/>
        <pc:sldMkLst>
          <pc:docMk/>
          <pc:sldMk cId="30163818" sldId="260"/>
        </pc:sldMkLst>
        <pc:spChg chg="mod">
          <ac:chgData name="Manasa Anneboina" userId="S::manasa.anneboina@kleza.io::ac222480-ce21-437b-af0f-1e07a2f8ab97" providerId="AD" clId="Web-{73B9353A-1339-618A-0D43-41348F8470AF}" dt="2024-02-27T22:11:42.359" v="2049" actId="20577"/>
          <ac:spMkLst>
            <pc:docMk/>
            <pc:sldMk cId="30163818" sldId="260"/>
            <ac:spMk id="2" creationId="{9EED8346-B8F5-45B6-5B84-B9ACD8153B04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4:09:33.559" v="629" actId="20577"/>
          <ac:spMkLst>
            <pc:docMk/>
            <pc:sldMk cId="30163818" sldId="260"/>
            <ac:spMk id="3" creationId="{FDD77D99-E335-9128-A096-F6BC6AD1AF9B}"/>
          </ac:spMkLst>
        </pc:spChg>
      </pc:sldChg>
      <pc:sldChg chg="modSp new">
        <pc:chgData name="Manasa Anneboina" userId="S::manasa.anneboina@kleza.io::ac222480-ce21-437b-af0f-1e07a2f8ab97" providerId="AD" clId="Web-{73B9353A-1339-618A-0D43-41348F8470AF}" dt="2024-02-27T22:11:47.469" v="2051" actId="20577"/>
        <pc:sldMkLst>
          <pc:docMk/>
          <pc:sldMk cId="2452882217" sldId="261"/>
        </pc:sldMkLst>
        <pc:spChg chg="mod">
          <ac:chgData name="Manasa Anneboina" userId="S::manasa.anneboina@kleza.io::ac222480-ce21-437b-af0f-1e07a2f8ab97" providerId="AD" clId="Web-{73B9353A-1339-618A-0D43-41348F8470AF}" dt="2024-02-27T22:11:47.469" v="2051" actId="20577"/>
          <ac:spMkLst>
            <pc:docMk/>
            <pc:sldMk cId="2452882217" sldId="261"/>
            <ac:spMk id="2" creationId="{93A19F28-2417-76D1-B476-50C697458C88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4:34:36.618" v="837" actId="20577"/>
          <ac:spMkLst>
            <pc:docMk/>
            <pc:sldMk cId="2452882217" sldId="261"/>
            <ac:spMk id="3" creationId="{658326FF-9DDD-E0FB-2A2A-35DCA20E9E40}"/>
          </ac:spMkLst>
        </pc:spChg>
      </pc:sldChg>
      <pc:sldChg chg="modSp new">
        <pc:chgData name="Manasa Anneboina" userId="S::manasa.anneboina@kleza.io::ac222480-ce21-437b-af0f-1e07a2f8ab97" providerId="AD" clId="Web-{73B9353A-1339-618A-0D43-41348F8470AF}" dt="2024-02-27T22:11:53.437" v="2053" actId="20577"/>
        <pc:sldMkLst>
          <pc:docMk/>
          <pc:sldMk cId="2859140268" sldId="262"/>
        </pc:sldMkLst>
        <pc:spChg chg="mod">
          <ac:chgData name="Manasa Anneboina" userId="S::manasa.anneboina@kleza.io::ac222480-ce21-437b-af0f-1e07a2f8ab97" providerId="AD" clId="Web-{73B9353A-1339-618A-0D43-41348F8470AF}" dt="2024-02-27T22:11:53.437" v="2053" actId="20577"/>
          <ac:spMkLst>
            <pc:docMk/>
            <pc:sldMk cId="2859140268" sldId="262"/>
            <ac:spMk id="2" creationId="{A6D91B13-415A-E05C-CC85-84108C61990F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5:16:22.274" v="1461" actId="20577"/>
          <ac:spMkLst>
            <pc:docMk/>
            <pc:sldMk cId="2859140268" sldId="262"/>
            <ac:spMk id="3" creationId="{35F95E26-E860-FCC9-F79F-51B0A16898D4}"/>
          </ac:spMkLst>
        </pc:spChg>
      </pc:sldChg>
      <pc:sldChg chg="modSp new">
        <pc:chgData name="Manasa Anneboina" userId="S::manasa.anneboina@kleza.io::ac222480-ce21-437b-af0f-1e07a2f8ab97" providerId="AD" clId="Web-{73B9353A-1339-618A-0D43-41348F8470AF}" dt="2024-02-27T22:12:02.297" v="2056" actId="20577"/>
        <pc:sldMkLst>
          <pc:docMk/>
          <pc:sldMk cId="1012780975" sldId="263"/>
        </pc:sldMkLst>
        <pc:spChg chg="mod">
          <ac:chgData name="Manasa Anneboina" userId="S::manasa.anneboina@kleza.io::ac222480-ce21-437b-af0f-1e07a2f8ab97" providerId="AD" clId="Web-{73B9353A-1339-618A-0D43-41348F8470AF}" dt="2024-02-27T22:12:02.297" v="2056" actId="20577"/>
          <ac:spMkLst>
            <pc:docMk/>
            <pc:sldMk cId="1012780975" sldId="263"/>
            <ac:spMk id="2" creationId="{132F5B68-896A-FA26-D9A8-B217542C1197}"/>
          </ac:spMkLst>
        </pc:spChg>
      </pc:sldChg>
      <pc:sldChg chg="modSp new">
        <pc:chgData name="Manasa Anneboina" userId="S::manasa.anneboina@kleza.io::ac222480-ce21-437b-af0f-1e07a2f8ab97" providerId="AD" clId="Web-{73B9353A-1339-618A-0D43-41348F8470AF}" dt="2024-02-27T22:12:07.891" v="2058" actId="20577"/>
        <pc:sldMkLst>
          <pc:docMk/>
          <pc:sldMk cId="900601256" sldId="264"/>
        </pc:sldMkLst>
        <pc:spChg chg="mod">
          <ac:chgData name="Manasa Anneboina" userId="S::manasa.anneboina@kleza.io::ac222480-ce21-437b-af0f-1e07a2f8ab97" providerId="AD" clId="Web-{73B9353A-1339-618A-0D43-41348F8470AF}" dt="2024-02-27T22:12:07.891" v="2058" actId="20577"/>
          <ac:spMkLst>
            <pc:docMk/>
            <pc:sldMk cId="900601256" sldId="264"/>
            <ac:spMk id="2" creationId="{E762CF6F-80D0-F2B5-9E60-C23F131B6F39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5:27:02.754" v="1798" actId="20577"/>
          <ac:spMkLst>
            <pc:docMk/>
            <pc:sldMk cId="900601256" sldId="264"/>
            <ac:spMk id="3" creationId="{DBA1FFF0-A490-DEB1-B25D-F64B7BFD1DDA}"/>
          </ac:spMkLst>
        </pc:spChg>
      </pc:sldChg>
      <pc:sldChg chg="modSp add replId">
        <pc:chgData name="Manasa Anneboina" userId="S::manasa.anneboina@kleza.io::ac222480-ce21-437b-af0f-1e07a2f8ab97" providerId="AD" clId="Web-{73B9353A-1339-618A-0D43-41348F8470AF}" dt="2024-02-27T16:14:30.323" v="2041" actId="20577"/>
        <pc:sldMkLst>
          <pc:docMk/>
          <pc:sldMk cId="4034944787" sldId="265"/>
        </pc:sldMkLst>
        <pc:spChg chg="mod">
          <ac:chgData name="Manasa Anneboina" userId="S::manasa.anneboina@kleza.io::ac222480-ce21-437b-af0f-1e07a2f8ab97" providerId="AD" clId="Web-{73B9353A-1339-618A-0D43-41348F8470AF}" dt="2024-02-27T16:09:28.179" v="1995" actId="20577"/>
          <ac:spMkLst>
            <pc:docMk/>
            <pc:sldMk cId="4034944787" sldId="265"/>
            <ac:spMk id="2" creationId="{2A0C0D9A-92DA-E346-E25A-4E55EBB71FE2}"/>
          </ac:spMkLst>
        </pc:spChg>
        <pc:spChg chg="mod">
          <ac:chgData name="Manasa Anneboina" userId="S::manasa.anneboina@kleza.io::ac222480-ce21-437b-af0f-1e07a2f8ab97" providerId="AD" clId="Web-{73B9353A-1339-618A-0D43-41348F8470AF}" dt="2024-02-27T16:14:30.323" v="2041" actId="20577"/>
          <ac:spMkLst>
            <pc:docMk/>
            <pc:sldMk cId="4034944787" sldId="265"/>
            <ac:spMk id="3" creationId="{70FEBFA0-49D5-640C-5855-CF658332E47D}"/>
          </ac:spMkLst>
        </pc:spChg>
      </pc:sldChg>
      <pc:sldMasterChg chg="add del addSldLayout delSldLayout">
        <pc:chgData name="Manasa Anneboina" userId="S::manasa.anneboina@kleza.io::ac222480-ce21-437b-af0f-1e07a2f8ab97" providerId="AD" clId="Web-{73B9353A-1339-618A-0D43-41348F8470AF}" dt="2024-02-27T13:34:47.129" v="6"/>
        <pc:sldMasterMkLst>
          <pc:docMk/>
          <pc:sldMasterMk cId="2460954070" sldId="2147483660"/>
        </pc:sldMasterMkLst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129" v="6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replId addSldLayout delSldLayout">
        <pc:chgData name="Manasa Anneboina" userId="S::manasa.anneboina@kleza.io::ac222480-ce21-437b-af0f-1e07a2f8ab97" providerId="AD" clId="Web-{73B9353A-1339-618A-0D43-41348F8470AF}" dt="2024-02-27T13:34:34.238" v="3"/>
        <pc:sldMasterMkLst>
          <pc:docMk/>
          <pc:sldMasterMk cId="1271511407" sldId="2147483672"/>
        </pc:sldMasterMkLst>
        <pc:sldLayoutChg chg="add del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381507345" sldId="2147483673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2290434444" sldId="2147483674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3119879701" sldId="2147483675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3507205708" sldId="2147483676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1088364617" sldId="2147483677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1481998117" sldId="2147483678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2447886449" sldId="2147483679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1313603633" sldId="2147483680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465014505" sldId="2147483681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1455340620" sldId="2147483682"/>
          </pc:sldLayoutMkLst>
        </pc:sldLayoutChg>
        <pc:sldLayoutChg chg="add del replId">
          <pc:chgData name="Manasa Anneboina" userId="S::manasa.anneboina@kleza.io::ac222480-ce21-437b-af0f-1e07a2f8ab97" providerId="AD" clId="Web-{73B9353A-1339-618A-0D43-41348F8470AF}" dt="2024-02-27T13:34:34.238" v="3"/>
          <pc:sldLayoutMkLst>
            <pc:docMk/>
            <pc:sldMasterMk cId="1271511407" sldId="2147483672"/>
            <pc:sldLayoutMk cId="1194697407" sldId="2147483683"/>
          </pc:sldLayoutMkLst>
        </pc:sldLayoutChg>
      </pc:sldMasterChg>
      <pc:sldMasterChg chg="add del addSldLayout delSldLayout">
        <pc:chgData name="Manasa Anneboina" userId="S::manasa.anneboina@kleza.io::ac222480-ce21-437b-af0f-1e07a2f8ab97" providerId="AD" clId="Web-{73B9353A-1339-618A-0D43-41348F8470AF}" dt="2024-02-27T13:34:23.020" v="1"/>
        <pc:sldMasterMkLst>
          <pc:docMk/>
          <pc:sldMasterMk cId="3025875928" sldId="2147483698"/>
        </pc:sldMasterMkLst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3039966075" sldId="2147483687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1933749503" sldId="2147483688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3177658755" sldId="2147483689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1076222734" sldId="2147483690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3446529005" sldId="2147483691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1314342291" sldId="2147483692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3443671713" sldId="2147483693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1482779458" sldId="2147483694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4082742978" sldId="2147483695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1199475456" sldId="2147483696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23.020" v="1"/>
          <pc:sldLayoutMkLst>
            <pc:docMk/>
            <pc:sldMasterMk cId="3025875928" sldId="2147483698"/>
            <pc:sldLayoutMk cId="3101890278" sldId="2147483697"/>
          </pc:sldLayoutMkLst>
        </pc:sldLayoutChg>
      </pc:sldMasterChg>
      <pc:sldMasterChg chg="add del addSldLayout delSldLayout">
        <pc:chgData name="Manasa Anneboina" userId="S::manasa.anneboina@kleza.io::ac222480-ce21-437b-af0f-1e07a2f8ab97" providerId="AD" clId="Web-{73B9353A-1339-618A-0D43-41348F8470AF}" dt="2024-02-27T13:34:47.004" v="5"/>
        <pc:sldMasterMkLst>
          <pc:docMk/>
          <pc:sldMasterMk cId="146762581" sldId="2147483750"/>
        </pc:sldMasterMkLst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3836603013" sldId="2147483739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1637271077" sldId="2147483740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2932142556" sldId="2147483741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2850184798" sldId="2147483742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3855278548" sldId="2147483743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4157707237" sldId="2147483744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2232695220" sldId="2147483745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1552223972" sldId="2147483746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3341934748" sldId="2147483747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730150691" sldId="2147483748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4:47.004" v="5"/>
          <pc:sldLayoutMkLst>
            <pc:docMk/>
            <pc:sldMasterMk cId="146762581" sldId="2147483750"/>
            <pc:sldLayoutMk cId="59456423" sldId="2147483749"/>
          </pc:sldLayoutMkLst>
        </pc:sldLayoutChg>
      </pc:sldMasterChg>
      <pc:sldMasterChg chg="add del addSldLayout delSldLayout">
        <pc:chgData name="Manasa Anneboina" userId="S::manasa.anneboina@kleza.io::ac222480-ce21-437b-af0f-1e07a2f8ab97" providerId="AD" clId="Web-{73B9353A-1339-618A-0D43-41348F8470AF}" dt="2024-02-27T13:39:42.541" v="48"/>
        <pc:sldMasterMkLst>
          <pc:docMk/>
          <pc:sldMasterMk cId="1467503522" sldId="2147483763"/>
        </pc:sldMasterMkLst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2202987942" sldId="2147483752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1878609223" sldId="2147483753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427396335" sldId="2147483754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851664782" sldId="2147483755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2062682139" sldId="2147483756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4194452253" sldId="2147483757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2004541247" sldId="2147483758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3402248128" sldId="2147483759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746535400" sldId="2147483760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907909912" sldId="2147483761"/>
          </pc:sldLayoutMkLst>
        </pc:sldLayoutChg>
        <pc:sldLayoutChg chg="add del">
          <pc:chgData name="Manasa Anneboina" userId="S::manasa.anneboina@kleza.io::ac222480-ce21-437b-af0f-1e07a2f8ab97" providerId="AD" clId="Web-{73B9353A-1339-618A-0D43-41348F8470AF}" dt="2024-02-27T13:39:42.541" v="48"/>
          <pc:sldLayoutMkLst>
            <pc:docMk/>
            <pc:sldMasterMk cId="1467503522" sldId="2147483763"/>
            <pc:sldLayoutMk cId="2311892738" sldId="2147483762"/>
          </pc:sldLayoutMkLst>
        </pc:sldLayoutChg>
      </pc:sldMasterChg>
      <pc:sldMasterChg chg="add del addSldLayout delSldLayout modSldLayout">
        <pc:chgData name="Manasa Anneboina" userId="S::manasa.anneboina@kleza.io::ac222480-ce21-437b-af0f-1e07a2f8ab97" providerId="AD" clId="Web-{73B9353A-1339-618A-0D43-41348F8470AF}" dt="2024-02-27T13:40:05.104" v="51"/>
        <pc:sldMasterMkLst>
          <pc:docMk/>
          <pc:sldMasterMk cId="846747402" sldId="2147483764"/>
        </pc:sldMasterMkLst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3065567161" sldId="2147483765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3817855425" sldId="2147483766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2575088720" sldId="2147483767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4216805221" sldId="2147483768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3977287867" sldId="2147483769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2783997723" sldId="2147483770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3138692976" sldId="2147483771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3176882970" sldId="2147483772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3962738354" sldId="2147483773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1759332103" sldId="2147483774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5.104" v="51"/>
          <pc:sldLayoutMkLst>
            <pc:docMk/>
            <pc:sldMasterMk cId="846747402" sldId="2147483764"/>
            <pc:sldLayoutMk cId="182105123" sldId="2147483775"/>
          </pc:sldLayoutMkLst>
        </pc:sldLayoutChg>
      </pc:sldMasterChg>
      <pc:sldMasterChg chg="add del addSldLayout delSldLayout modSldLayout">
        <pc:chgData name="Manasa Anneboina" userId="S::manasa.anneboina@kleza.io::ac222480-ce21-437b-af0f-1e07a2f8ab97" providerId="AD" clId="Web-{73B9353A-1339-618A-0D43-41348F8470AF}" dt="2024-02-27T13:40:08.245" v="52"/>
        <pc:sldMasterMkLst>
          <pc:docMk/>
          <pc:sldMasterMk cId="1125586484" sldId="2147483776"/>
        </pc:sldMasterMkLst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647060223" sldId="2147483777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3776162393" sldId="2147483778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2782056456" sldId="2147483779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1433346287" sldId="2147483780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1427828799" sldId="2147483781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956371087" sldId="2147483782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2636801213" sldId="2147483783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981465247" sldId="2147483784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539128045" sldId="2147483785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241359873" sldId="2147483786"/>
          </pc:sldLayoutMkLst>
        </pc:sldLayoutChg>
        <pc:sldLayoutChg chg="add del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1125586484" sldId="2147483776"/>
            <pc:sldLayoutMk cId="1425906993" sldId="2147483787"/>
          </pc:sldLayoutMkLst>
        </pc:sldLayoutChg>
      </pc:sldMasterChg>
      <pc:sldMasterChg chg="add addSldLayout modSldLayout">
        <pc:chgData name="Manasa Anneboina" userId="S::manasa.anneboina@kleza.io::ac222480-ce21-437b-af0f-1e07a2f8ab97" providerId="AD" clId="Web-{73B9353A-1339-618A-0D43-41348F8470AF}" dt="2024-02-27T13:40:08.245" v="52"/>
        <pc:sldMasterMkLst>
          <pc:docMk/>
          <pc:sldMasterMk cId="4102709394" sldId="2147483788"/>
        </pc:sldMasterMkLst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2612711684" sldId="2147483789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3792161480" sldId="2147483790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3627090000" sldId="2147483791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1014750595" sldId="2147483792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1831292899" sldId="2147483793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1055616198" sldId="2147483794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4042581894" sldId="2147483795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2496729252" sldId="2147483796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2079139050" sldId="2147483797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714789037" sldId="2147483798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3429737015" sldId="2147483799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3478873269" sldId="2147483800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133520657" sldId="2147483801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2792619221" sldId="2147483802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3659958349" sldId="2147483803"/>
          </pc:sldLayoutMkLst>
        </pc:sldLayoutChg>
        <pc:sldLayoutChg chg="add mod replId">
          <pc:chgData name="Manasa Anneboina" userId="S::manasa.anneboina@kleza.io::ac222480-ce21-437b-af0f-1e07a2f8ab97" providerId="AD" clId="Web-{73B9353A-1339-618A-0D43-41348F8470AF}" dt="2024-02-27T13:40:08.245" v="52"/>
          <pc:sldLayoutMkLst>
            <pc:docMk/>
            <pc:sldMasterMk cId="4102709394" sldId="2147483788"/>
            <pc:sldLayoutMk cId="3176829893" sldId="2147483804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711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16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09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50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29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61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58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729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3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78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737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873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520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619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58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829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70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7343" y="304362"/>
            <a:ext cx="7556183" cy="7612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b="0" err="1">
                <a:solidFill>
                  <a:srgbClr val="0070C0"/>
                </a:solidFill>
                <a:latin typeface="Calibri"/>
                <a:ea typeface="+mj-lt"/>
                <a:cs typeface="+mj-lt"/>
              </a:rPr>
              <a:t>Apploi</a:t>
            </a:r>
            <a:r>
              <a:rPr lang="en-US" sz="3200" b="0" dirty="0">
                <a:solidFill>
                  <a:srgbClr val="0070C0"/>
                </a:solidFill>
                <a:latin typeface="Calibri"/>
                <a:ea typeface="+mj-lt"/>
                <a:cs typeface="+mj-lt"/>
              </a:rPr>
              <a:t> Workflow for Caregiver</a:t>
            </a:r>
            <a:r>
              <a:rPr lang="en-US" sz="3200" dirty="0">
                <a:solidFill>
                  <a:srgbClr val="0070C0"/>
                </a:solidFill>
                <a:latin typeface="Calibri"/>
                <a:ea typeface="+mj-lt"/>
                <a:cs typeface="+mj-lt"/>
              </a:rPr>
              <a:t> </a:t>
            </a:r>
            <a:r>
              <a:rPr lang="en-US" sz="3200" b="0" dirty="0">
                <a:solidFill>
                  <a:srgbClr val="0070C0"/>
                </a:solidFill>
                <a:latin typeface="Calibri"/>
                <a:ea typeface="+mj-lt"/>
                <a:cs typeface="+mj-lt"/>
              </a:rPr>
              <a:t>Recruitment</a:t>
            </a:r>
            <a:endParaRPr lang="en-US" sz="320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pic>
        <p:nvPicPr>
          <p:cNvPr id="32" name="Picture 31" descr="Colorful wavy concept">
            <a:extLst>
              <a:ext uri="{FF2B5EF4-FFF2-40B4-BE49-F238E27FC236}">
                <a16:creationId xmlns:a16="http://schemas.microsoft.com/office/drawing/2014/main" id="{FD134D54-A349-C33E-BFCB-42E26CD666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28" r="32632" b="-3"/>
          <a:stretch/>
        </p:blipFill>
        <p:spPr>
          <a:xfrm>
            <a:off x="8699840" y="10"/>
            <a:ext cx="3492162" cy="6857992"/>
          </a:xfrm>
          <a:custGeom>
            <a:avLst/>
            <a:gdLst/>
            <a:ahLst/>
            <a:cxnLst/>
            <a:rect l="l" t="t" r="r" b="b"/>
            <a:pathLst>
              <a:path w="3492162" h="6858002">
                <a:moveTo>
                  <a:pt x="2" y="0"/>
                </a:moveTo>
                <a:cubicBezTo>
                  <a:pt x="1868397" y="0"/>
                  <a:pt x="3394087" y="1443697"/>
                  <a:pt x="3487618" y="3259164"/>
                </a:cubicBezTo>
                <a:lnTo>
                  <a:pt x="3491923" y="3426662"/>
                </a:lnTo>
                <a:lnTo>
                  <a:pt x="3492160" y="3426662"/>
                </a:lnTo>
                <a:lnTo>
                  <a:pt x="3492160" y="3435900"/>
                </a:lnTo>
                <a:lnTo>
                  <a:pt x="3492162" y="3435979"/>
                </a:lnTo>
                <a:lnTo>
                  <a:pt x="3492160" y="3435979"/>
                </a:lnTo>
                <a:lnTo>
                  <a:pt x="3492159" y="6858002"/>
                </a:lnTo>
                <a:lnTo>
                  <a:pt x="0" y="6858002"/>
                </a:lnTo>
                <a:lnTo>
                  <a:pt x="0" y="3426661"/>
                </a:lnTo>
                <a:lnTo>
                  <a:pt x="2" y="3426661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71347C-3B91-87E0-7E8F-63ED26C55367}"/>
              </a:ext>
            </a:extLst>
          </p:cNvPr>
          <p:cNvSpPr txBox="1"/>
          <p:nvPr/>
        </p:nvSpPr>
        <p:spPr>
          <a:xfrm>
            <a:off x="784968" y="2581945"/>
            <a:ext cx="80628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highlight>
                  <a:srgbClr val="FFFFFF"/>
                </a:highlight>
                <a:latin typeface="Calibri"/>
                <a:cs typeface="Calibri"/>
              </a:rPr>
              <a:t>A step-by-step guide on managing caregiver applications and interviews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0D9A-92DA-E346-E25A-4E55EBB7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EBFA0-49D5-640C-5855-CF658332E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Posting job</a:t>
            </a:r>
          </a:p>
          <a:p>
            <a:r>
              <a:rPr lang="en-US" dirty="0"/>
              <a:t>Filtering the resumes</a:t>
            </a:r>
          </a:p>
          <a:p>
            <a:r>
              <a:rPr lang="en-US" dirty="0"/>
              <a:t>First round of interview</a:t>
            </a:r>
          </a:p>
          <a:p>
            <a:r>
              <a:rPr lang="en-US" dirty="0"/>
              <a:t>Second round of interview with Hiring Manager</a:t>
            </a:r>
          </a:p>
          <a:p>
            <a:r>
              <a:rPr lang="en-US" dirty="0"/>
              <a:t>Onboarding process which include </a:t>
            </a:r>
            <a:r>
              <a:rPr lang="en-US" dirty="0" err="1"/>
              <a:t>verfication</a:t>
            </a:r>
            <a:endParaRPr lang="en-US"/>
          </a:p>
          <a:p>
            <a:r>
              <a:rPr lang="en-US" dirty="0"/>
              <a:t>Orientation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80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0D9A-92DA-E346-E25A-4E55EBB7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Hiring Process with </a:t>
            </a:r>
            <a:r>
              <a:rPr lang="en-US" dirty="0" err="1"/>
              <a:t>Apploi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EBFA0-49D5-640C-5855-CF658332E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Posting job in </a:t>
            </a:r>
            <a:r>
              <a:rPr lang="en-US" dirty="0" err="1"/>
              <a:t>Apploi</a:t>
            </a:r>
            <a:endParaRPr lang="en-US" dirty="0"/>
          </a:p>
          <a:p>
            <a:r>
              <a:rPr lang="en-US" dirty="0"/>
              <a:t>Filtering the resumes received in </a:t>
            </a:r>
            <a:r>
              <a:rPr lang="en-US" dirty="0" err="1"/>
              <a:t>Apploi</a:t>
            </a:r>
          </a:p>
          <a:p>
            <a:r>
              <a:rPr lang="en-US" dirty="0"/>
              <a:t>Scheduling interviews using Calendly </a:t>
            </a:r>
          </a:p>
          <a:p>
            <a:r>
              <a:rPr lang="en-US" dirty="0"/>
              <a:t>First round of interview</a:t>
            </a:r>
          </a:p>
          <a:p>
            <a:r>
              <a:rPr lang="en-US" dirty="0"/>
              <a:t>Second round of interview with Hiring Manager</a:t>
            </a:r>
          </a:p>
          <a:p>
            <a:r>
              <a:rPr lang="en-US" dirty="0"/>
              <a:t>Onboarding process which include </a:t>
            </a:r>
            <a:r>
              <a:rPr lang="en-US" dirty="0" err="1"/>
              <a:t>verfication</a:t>
            </a:r>
            <a:endParaRPr lang="en-US" dirty="0"/>
          </a:p>
          <a:p>
            <a:r>
              <a:rPr lang="en-US" dirty="0"/>
              <a:t>Orientation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944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6C23B-18EB-DFDF-EA56-B16FA002D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Step 1- Application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ED47A-CA64-8FB3-DEB6-016B0F0C5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alibri"/>
                <a:cs typeface="Calibri"/>
              </a:rPr>
              <a:t>Once the job post is done on </a:t>
            </a:r>
            <a:r>
              <a:rPr lang="en-US" sz="2000" dirty="0" err="1">
                <a:latin typeface="Calibri"/>
                <a:cs typeface="Calibri"/>
              </a:rPr>
              <a:t>Apploi</a:t>
            </a:r>
            <a:r>
              <a:rPr lang="en-US" sz="2000" dirty="0">
                <a:latin typeface="Calibri"/>
                <a:cs typeface="Calibri"/>
              </a:rPr>
              <a:t> , applicants will start applying for the job.</a:t>
            </a:r>
          </a:p>
          <a:p>
            <a:r>
              <a:rPr lang="en-US" sz="2000" dirty="0">
                <a:latin typeface="Calibri"/>
                <a:cs typeface="Calibri"/>
              </a:rPr>
              <a:t>Once applicant applies for the job , they will automatically receive application to complete.</a:t>
            </a:r>
          </a:p>
          <a:p>
            <a:r>
              <a:rPr lang="en-US" sz="2000" dirty="0">
                <a:latin typeface="Calibri"/>
                <a:cs typeface="Calibri"/>
              </a:rPr>
              <a:t>Once they fill the application form , </a:t>
            </a:r>
            <a:r>
              <a:rPr lang="en-US" sz="2000" dirty="0" err="1">
                <a:latin typeface="Calibri"/>
                <a:cs typeface="Calibri"/>
              </a:rPr>
              <a:t>Apploi</a:t>
            </a:r>
            <a:r>
              <a:rPr lang="en-US" sz="2000" dirty="0">
                <a:latin typeface="Calibri"/>
                <a:cs typeface="Calibri"/>
              </a:rPr>
              <a:t> changes the status to "APPLICATION COMPLETE"</a:t>
            </a:r>
          </a:p>
        </p:txBody>
      </p:sp>
    </p:spTree>
    <p:extLst>
      <p:ext uri="{BB962C8B-B14F-4D97-AF65-F5344CB8AC3E}">
        <p14:creationId xmlns:p14="http://schemas.microsoft.com/office/powerpoint/2010/main" val="3324031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2F70A-01E0-6474-2276-F061AD51D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alibri"/>
                <a:cs typeface="Calibri"/>
              </a:rPr>
              <a:t>Once the status of the application is changed to "Application Complete" , the recruiter will request for the interview following below steps</a:t>
            </a:r>
          </a:p>
          <a:p>
            <a:pPr lvl="1">
              <a:buFont typeface="Courier New" charset="2"/>
              <a:buChar char="o"/>
            </a:pPr>
            <a:r>
              <a:rPr lang="en-US" sz="2000" dirty="0">
                <a:latin typeface="Calibri"/>
                <a:cs typeface="Calibri"/>
              </a:rPr>
              <a:t>Click on CANDIDATES page</a:t>
            </a:r>
          </a:p>
          <a:p>
            <a:pPr lvl="1">
              <a:buFont typeface="Courier New" charset="2"/>
              <a:buChar char="o"/>
            </a:pPr>
            <a:r>
              <a:rPr lang="en-US" sz="2000" dirty="0">
                <a:latin typeface="Calibri"/>
                <a:cs typeface="Calibri"/>
              </a:rPr>
              <a:t>Filter by STATUS</a:t>
            </a:r>
          </a:p>
          <a:p>
            <a:pPr lvl="1">
              <a:buFont typeface="Courier New" charset="2"/>
              <a:buChar char="o"/>
            </a:pPr>
            <a:r>
              <a:rPr lang="en-US" sz="2000" dirty="0">
                <a:latin typeface="Calibri"/>
                <a:cs typeface="Calibri"/>
              </a:rPr>
              <a:t>Check off APPLICATION COMPLETED</a:t>
            </a:r>
          </a:p>
          <a:p>
            <a:pPr lvl="1">
              <a:buFont typeface="Courier New" charset="2"/>
              <a:buChar char="o"/>
            </a:pPr>
            <a:r>
              <a:rPr lang="en-US" sz="2000" dirty="0">
                <a:latin typeface="Calibri"/>
                <a:cs typeface="Calibri"/>
              </a:rPr>
              <a:t>Check off candidates' names</a:t>
            </a:r>
          </a:p>
          <a:p>
            <a:pPr lvl="1">
              <a:buFont typeface="Courier New" charset="2"/>
              <a:buChar char="o"/>
            </a:pPr>
            <a:r>
              <a:rPr lang="en-US" sz="2000" dirty="0">
                <a:latin typeface="Calibri"/>
                <a:cs typeface="Calibri"/>
              </a:rPr>
              <a:t>Click on CHANGE STATUS and choose REQUESTED INTERVIEW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AB9BC7-B62E-D246-87F8-0C18883F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Step 2 – Request an Interview</a:t>
            </a:r>
          </a:p>
        </p:txBody>
      </p:sp>
    </p:spTree>
    <p:extLst>
      <p:ext uri="{BB962C8B-B14F-4D97-AF65-F5344CB8AC3E}">
        <p14:creationId xmlns:p14="http://schemas.microsoft.com/office/powerpoint/2010/main" val="1699428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8346-B8F5-45B6-5B84-B9ACD8153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Step 3 – Interview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77D99-E335-9128-A096-F6BC6AD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Once the status is changed to "Requested Interview" via Calendly the applicant receives notification  to select the date and time to schedule the interview.</a:t>
            </a:r>
          </a:p>
          <a:p>
            <a:r>
              <a:rPr lang="en-US" dirty="0"/>
              <a:t>Recruiter receives Calendly email with the scheduled data and time.</a:t>
            </a:r>
          </a:p>
          <a:p>
            <a:r>
              <a:rPr lang="en-US" dirty="0"/>
              <a:t>Recruiter will now update the details on </a:t>
            </a:r>
            <a:r>
              <a:rPr lang="en-US" dirty="0" err="1"/>
              <a:t>Apploi</a:t>
            </a:r>
          </a:p>
        </p:txBody>
      </p:sp>
    </p:spTree>
    <p:extLst>
      <p:ext uri="{BB962C8B-B14F-4D97-AF65-F5344CB8AC3E}">
        <p14:creationId xmlns:p14="http://schemas.microsoft.com/office/powerpoint/2010/main" val="3016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19F28-2417-76D1-B476-50C697458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Step 4 – No Show from the Applicant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326FF-9DDD-E0FB-2A2A-35DCA20E9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alibri"/>
                <a:cs typeface="Calibri"/>
              </a:rPr>
              <a:t>Once the interview scheduling is done and applicant does not show up . Follow the below steps to change the status</a:t>
            </a:r>
          </a:p>
          <a:p>
            <a:r>
              <a:rPr lang="en-US" sz="2000" dirty="0">
                <a:latin typeface="Calibri"/>
                <a:cs typeface="Calibri"/>
              </a:rPr>
              <a:t>Call and leave a message</a:t>
            </a:r>
          </a:p>
          <a:p>
            <a:r>
              <a:rPr lang="en" sz="2000" dirty="0">
                <a:solidFill>
                  <a:schemeClr val="tx1"/>
                </a:solidFill>
                <a:latin typeface="Calibri"/>
                <a:ea typeface="+mn-lt"/>
                <a:cs typeface="+mn-lt"/>
              </a:rPr>
              <a:t>Through </a:t>
            </a:r>
            <a:r>
              <a:rPr lang="en" sz="2000" dirty="0" err="1">
                <a:solidFill>
                  <a:schemeClr val="tx1"/>
                </a:solidFill>
                <a:latin typeface="Calibri"/>
                <a:ea typeface="+mn-lt"/>
                <a:cs typeface="+mn-lt"/>
              </a:rPr>
              <a:t>Apploi</a:t>
            </a:r>
            <a:r>
              <a:rPr lang="en" sz="2000" dirty="0">
                <a:solidFill>
                  <a:schemeClr val="tx1"/>
                </a:solidFill>
                <a:latin typeface="Calibri"/>
                <a:ea typeface="+mn-lt"/>
                <a:cs typeface="+mn-lt"/>
              </a:rPr>
              <a:t> send them the template "First Interview - Not showing within first five minutes"</a:t>
            </a:r>
            <a:r>
              <a:rPr lang="en-IN" sz="2000" dirty="0">
                <a:solidFill>
                  <a:srgbClr val="F79546"/>
                </a:solidFill>
                <a:latin typeface="Calibri"/>
                <a:ea typeface="+mn-lt"/>
                <a:cs typeface="+mn-lt"/>
              </a:rPr>
              <a:t> </a:t>
            </a:r>
            <a:endParaRPr lang="en-US" sz="20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Change the status to "</a:t>
            </a:r>
            <a:r>
              <a:rPr lang="en-US" sz="2000" dirty="0">
                <a:solidFill>
                  <a:srgbClr val="0D0D0D"/>
                </a:solidFill>
                <a:latin typeface="Calibri"/>
                <a:ea typeface="+mn-lt"/>
                <a:cs typeface="+mn-lt"/>
              </a:rPr>
              <a:t>NO-SHOW/CANCELED" on </a:t>
            </a:r>
            <a:r>
              <a:rPr lang="en-US" sz="2000" err="1">
                <a:solidFill>
                  <a:srgbClr val="0D0D0D"/>
                </a:solidFill>
                <a:latin typeface="Calibri"/>
                <a:ea typeface="+mn-lt"/>
                <a:cs typeface="+mn-lt"/>
              </a:rPr>
              <a:t>Apploi</a:t>
            </a:r>
            <a:endParaRPr lang="en-US" sz="2000">
              <a:solidFill>
                <a:srgbClr val="0D0D0D"/>
              </a:solidFill>
              <a:latin typeface="Calibri"/>
              <a:ea typeface="+mn-lt"/>
              <a:cs typeface="+mn-lt"/>
            </a:endParaRPr>
          </a:p>
          <a:p>
            <a:r>
              <a:rPr lang="en" sz="2000" dirty="0">
                <a:solidFill>
                  <a:srgbClr val="0D0D0D"/>
                </a:solidFill>
                <a:latin typeface="Calibri"/>
                <a:ea typeface="+mn-lt"/>
                <a:cs typeface="+mn-lt"/>
              </a:rPr>
              <a:t>If caregiver reschedules an interview, </a:t>
            </a:r>
            <a:r>
              <a:rPr lang="en" sz="2000" err="1">
                <a:solidFill>
                  <a:srgbClr val="0D0D0D"/>
                </a:solidFill>
                <a:latin typeface="Calibri"/>
                <a:ea typeface="+mn-lt"/>
                <a:cs typeface="+mn-lt"/>
              </a:rPr>
              <a:t>Apploi</a:t>
            </a:r>
            <a:r>
              <a:rPr lang="en" sz="2000" dirty="0">
                <a:solidFill>
                  <a:srgbClr val="0D0D0D"/>
                </a:solidFill>
                <a:latin typeface="Calibri"/>
                <a:ea typeface="+mn-lt"/>
                <a:cs typeface="+mn-lt"/>
              </a:rPr>
              <a:t> will automatically change their status to “Interview Rescheduled”.  Change this </a:t>
            </a:r>
            <a:r>
              <a:rPr lang="en" sz="2000" dirty="0">
                <a:solidFill>
                  <a:schemeClr val="tx1"/>
                </a:solidFill>
                <a:latin typeface="Calibri"/>
                <a:ea typeface="+mn-lt"/>
                <a:cs typeface="+mn-lt"/>
              </a:rPr>
              <a:t>status manually to “Interview Scheduled” so that all of the automated workflow messages work. </a:t>
            </a:r>
            <a:r>
              <a:rPr lang="en-IN" sz="2000" dirty="0">
                <a:solidFill>
                  <a:schemeClr val="tx1"/>
                </a:solidFill>
                <a:latin typeface="Calibri"/>
                <a:ea typeface="+mn-lt"/>
                <a:cs typeface="+mn-lt"/>
              </a:rPr>
              <a:t> </a:t>
            </a:r>
            <a:endParaRPr lang="en-US" sz="2000">
              <a:solidFill>
                <a:schemeClr val="tx1"/>
              </a:solidFill>
              <a:latin typeface="Calibri"/>
              <a:cs typeface="Calibri"/>
            </a:endParaRPr>
          </a:p>
          <a:p>
            <a:endParaRPr lang="en-US" sz="2000" dirty="0">
              <a:solidFill>
                <a:srgbClr val="0D0D0D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2882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91B13-415A-E05C-CC85-84108C61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280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Step 5 – Initial Screening 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95E26-E860-FCC9-F79F-51B0A1689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6811"/>
            <a:ext cx="8596668" cy="461455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Font typeface="Wingdings" charset="2"/>
              <a:buChar char="v"/>
            </a:pPr>
            <a:r>
              <a:rPr lang="en-US" dirty="0"/>
              <a:t>Greet the applicant and start the interview</a:t>
            </a:r>
            <a:endParaRPr lang="en-US"/>
          </a:p>
          <a:p>
            <a:pPr>
              <a:buFont typeface="Wingdings" charset="2"/>
              <a:buChar char="v"/>
            </a:pPr>
            <a:r>
              <a:rPr lang="en-US" dirty="0"/>
              <a:t>Ask critical questions relevant to the Job and check simultaneously for the required HCA registrations and Vaccinations</a:t>
            </a:r>
          </a:p>
          <a:p>
            <a:pPr>
              <a:buFont typeface="Wingdings" charset="2"/>
              <a:buChar char="v"/>
            </a:pPr>
            <a:r>
              <a:rPr lang="en-US" dirty="0"/>
              <a:t>Essential </a:t>
            </a:r>
            <a:r>
              <a:rPr lang="en-US" err="1"/>
              <a:t>critiria</a:t>
            </a:r>
            <a:r>
              <a:rPr lang="en-US" dirty="0"/>
              <a:t> to pass the candidate to the next level , else let them know we will check and get back to you if we have any open roles and close the interview</a:t>
            </a:r>
          </a:p>
          <a:p>
            <a:pPr lvl="1" algn="just">
              <a:buFont typeface="Wingdings" charset="2"/>
              <a:buChar char="Ø"/>
            </a:pPr>
            <a:r>
              <a:rPr lang="en" sz="2000" dirty="0">
                <a:latin typeface="Calibri"/>
                <a:ea typeface="+mn-lt"/>
                <a:cs typeface="+mn-lt"/>
              </a:rPr>
              <a:t>Professional appearance</a:t>
            </a:r>
            <a:endParaRPr lang="en" sz="2000" dirty="0">
              <a:latin typeface="Calibri"/>
              <a:cs typeface="Calibri"/>
            </a:endParaRPr>
          </a:p>
          <a:p>
            <a:pPr lvl="1" algn="just">
              <a:buFont typeface="Wingdings" charset="2"/>
              <a:buChar char="Ø"/>
            </a:pPr>
            <a:r>
              <a:rPr lang="en" sz="2000" dirty="0">
                <a:latin typeface="Calibri"/>
                <a:ea typeface="+mn-lt"/>
                <a:cs typeface="+mn-lt"/>
              </a:rPr>
              <a:t>Shows interest in the role</a:t>
            </a:r>
            <a:endParaRPr lang="en-IN" sz="2000" dirty="0">
              <a:latin typeface="Calibri"/>
              <a:cs typeface="Calibri"/>
            </a:endParaRPr>
          </a:p>
          <a:p>
            <a:pPr lvl="1" algn="just">
              <a:buFont typeface="Wingdings" charset="2"/>
              <a:buChar char="Ø"/>
            </a:pPr>
            <a:r>
              <a:rPr lang="en" sz="2000" dirty="0">
                <a:latin typeface="Calibri"/>
                <a:ea typeface="+mn-lt"/>
                <a:cs typeface="+mn-lt"/>
              </a:rPr>
              <a:t>At least one year of relevant experience or family experience or studying related field (nursing)</a:t>
            </a:r>
            <a:endParaRPr lang="en" sz="2000" dirty="0">
              <a:latin typeface="Calibri"/>
              <a:cs typeface="Calibri"/>
            </a:endParaRPr>
          </a:p>
          <a:p>
            <a:pPr lvl="1" algn="just">
              <a:buFont typeface="Wingdings" charset="2"/>
              <a:buChar char="Ø"/>
            </a:pPr>
            <a:r>
              <a:rPr lang="en" sz="2000" dirty="0">
                <a:latin typeface="Calibri"/>
                <a:ea typeface="+mn-lt"/>
                <a:cs typeface="+mn-lt"/>
              </a:rPr>
              <a:t>vaccination considerations </a:t>
            </a:r>
            <a:r>
              <a:rPr lang="en" sz="900" dirty="0">
                <a:ea typeface="+mn-lt"/>
                <a:cs typeface="+mn-lt"/>
              </a:rPr>
              <a:t> </a:t>
            </a:r>
            <a:r>
              <a:rPr lang="en-IN" sz="900" dirty="0">
                <a:ea typeface="+mn-lt"/>
                <a:cs typeface="+mn-lt"/>
              </a:rPr>
              <a:t> </a:t>
            </a:r>
            <a:endParaRPr lang="en-IN" sz="900" dirty="0"/>
          </a:p>
          <a:p>
            <a:pPr lvl="1" algn="just">
              <a:buFont typeface="Wingdings" charset="2"/>
              <a:buChar char="Ø"/>
            </a:pPr>
            <a:endParaRPr lang="en-IN" sz="900" dirty="0"/>
          </a:p>
          <a:p>
            <a:pPr marL="457200" lvl="1" indent="0" algn="just">
              <a:buNone/>
            </a:pPr>
            <a:r>
              <a:rPr lang="en-IN" sz="2000" dirty="0">
                <a:latin typeface="Calibri"/>
                <a:cs typeface="Calibri"/>
              </a:rPr>
              <a:t>Once the candidate meets the above </a:t>
            </a:r>
            <a:r>
              <a:rPr lang="en-IN" sz="2000" dirty="0" err="1">
                <a:latin typeface="Calibri"/>
                <a:cs typeface="Calibri"/>
              </a:rPr>
              <a:t>critiria</a:t>
            </a:r>
            <a:r>
              <a:rPr lang="en-IN" sz="2000" dirty="0">
                <a:latin typeface="Calibri"/>
                <a:cs typeface="Calibri"/>
              </a:rPr>
              <a:t> they will be informed about the SMS/Call they receive for the next steps</a:t>
            </a:r>
            <a:endParaRPr lang="en-IN" sz="900" dirty="0">
              <a:latin typeface="Trebuchet MS" panose="020B0603020202020204"/>
              <a:cs typeface="Calibri"/>
            </a:endParaRPr>
          </a:p>
          <a:p>
            <a:pPr lvl="1" algn="just">
              <a:buFont typeface="Wingdings" charset="2"/>
              <a:buChar char="Ø"/>
            </a:pPr>
            <a:endParaRPr lang="en-IN" sz="900" dirty="0"/>
          </a:p>
          <a:p>
            <a:pPr lvl="1" algn="just">
              <a:buFont typeface="Wingdings" charset="2"/>
              <a:buChar char="Ø"/>
            </a:pPr>
            <a:endParaRPr lang="en-IN" sz="900" dirty="0"/>
          </a:p>
          <a:p>
            <a:pPr marL="457200" lvl="1" indent="0" algn="just">
              <a:buNone/>
            </a:pPr>
            <a:endParaRPr lang="en-US" sz="1800" dirty="0"/>
          </a:p>
          <a:p>
            <a:pPr lvl="1" algn="just">
              <a:buFont typeface="Wingdings" charset="2"/>
              <a:buChar char="Ø"/>
            </a:pPr>
            <a:endParaRPr lang="en-IN" sz="900" dirty="0"/>
          </a:p>
          <a:p>
            <a:pPr lvl="1" algn="just">
              <a:buFont typeface="Wingdings" charset="2"/>
              <a:buChar char="Ø"/>
            </a:pPr>
            <a:endParaRPr lang="en-IN" sz="900" dirty="0"/>
          </a:p>
          <a:p>
            <a:pPr>
              <a:buFont typeface="Wingdings" charset="2"/>
              <a:buChar char="v"/>
            </a:pPr>
            <a:endParaRPr lang="en-US" dirty="0"/>
          </a:p>
          <a:p>
            <a:pPr>
              <a:buFont typeface="Wingdings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140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F5B68-896A-FA26-D9A8-B217542C1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Step 6 – Second round of Interview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2DBFA-E100-7594-47D2-6ED9793CC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80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2CF6F-80D0-F2B5-9E60-C23F131B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Step 7 - HCA Clearance and 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FFF0-A490-DEB1-B25D-F64B7BFD1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Once the applicant is selected we should start with the next steps of Onboarding</a:t>
            </a:r>
          </a:p>
          <a:p>
            <a:r>
              <a:rPr lang="en-US" dirty="0"/>
              <a:t>Change the status on </a:t>
            </a:r>
            <a:r>
              <a:rPr lang="en-US" dirty="0" err="1"/>
              <a:t>Apploi</a:t>
            </a:r>
            <a:r>
              <a:rPr lang="en-US" dirty="0"/>
              <a:t> either 1 Interview completed 2. Orientation completed 3 . Not qualified</a:t>
            </a:r>
          </a:p>
          <a:p>
            <a:r>
              <a:rPr lang="en-US" dirty="0"/>
              <a:t>Check with applicant regarding HCA registration.</a:t>
            </a:r>
          </a:p>
          <a:p>
            <a:r>
              <a:rPr lang="en-US" dirty="0"/>
              <a:t> If yes , collect the number and send them the other required </a:t>
            </a:r>
            <a:r>
              <a:rPr lang="en-US"/>
              <a:t>documents</a:t>
            </a:r>
            <a:r>
              <a:rPr lang="en-US" dirty="0"/>
              <a:t> for further process.</a:t>
            </a:r>
          </a:p>
          <a:p>
            <a:r>
              <a:rPr lang="en-US" dirty="0"/>
              <a:t>If no, send them the process to do the HCA registration and TB test  through SMS or Email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012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d3ab04405bdf1e57f2be35b73ec4c38d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afcae946f8bae581987f97a3c8d7680d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484c85e2-96d6-4d83-b934-2986f1aaa2fa" xsi:nil="true"/>
    <SharedWithUsers xmlns="69304ae6-1036-4957-a296-fd168b89311a">
      <UserInfo>
        <DisplayName/>
        <AccountId xsi:nil="true"/>
        <AccountType/>
      </UserInfo>
    </SharedWithUsers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Props1.xml><?xml version="1.0" encoding="utf-8"?>
<ds:datastoreItem xmlns:ds="http://schemas.openxmlformats.org/officeDocument/2006/customXml" ds:itemID="{5E97D933-5DB5-4AF2-8CCD-28BC86B899ED}"/>
</file>

<file path=customXml/itemProps2.xml><?xml version="1.0" encoding="utf-8"?>
<ds:datastoreItem xmlns:ds="http://schemas.openxmlformats.org/officeDocument/2006/customXml" ds:itemID="{F90821E3-2293-437B-9676-79CB8F7EC085}"/>
</file>

<file path=customXml/itemProps3.xml><?xml version="1.0" encoding="utf-8"?>
<ds:datastoreItem xmlns:ds="http://schemas.openxmlformats.org/officeDocument/2006/customXml" ds:itemID="{5A32ABF6-61C3-40C6-ADA7-38BCF32802A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Apploi Workflow for Caregiver Recruitment</vt:lpstr>
      <vt:lpstr>Hiring Process</vt:lpstr>
      <vt:lpstr>Hiring Process with Apploi</vt:lpstr>
      <vt:lpstr>Step 1- Application Process</vt:lpstr>
      <vt:lpstr>Step 2 – Request an Interview</vt:lpstr>
      <vt:lpstr>Step 3 – Interview Scheduling</vt:lpstr>
      <vt:lpstr>Step 4 – No Show from the Applicant</vt:lpstr>
      <vt:lpstr>Step 5 – Initial Screening process</vt:lpstr>
      <vt:lpstr>Step 6 – Second round of Interview</vt:lpstr>
      <vt:lpstr>Step 7 - HCA Clearance and Orientation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370</cp:revision>
  <dcterms:created xsi:type="dcterms:W3CDTF">2024-02-27T13:33:52Z</dcterms:created>
  <dcterms:modified xsi:type="dcterms:W3CDTF">2024-02-27T22:12:12Z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0x010100FA7D116E41236943AC2A42667D4F1D3D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