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97E939-504C-98D1-6A33-3B81FAE66AF8}" v="3" dt="2026-07-21T15:09:48.9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indra Tammineedi" userId="S::manindra.tammineedi@kleza.io::ca4aca79-e30d-4b29-ae7d-c7f880b01173" providerId="AD" clId="Web-{D997E939-504C-98D1-6A33-3B81FAE66AF8}"/>
    <pc:docChg chg="modSld">
      <pc:chgData name="Manindra Tammineedi" userId="S::manindra.tammineedi@kleza.io::ca4aca79-e30d-4b29-ae7d-c7f880b01173" providerId="AD" clId="Web-{D997E939-504C-98D1-6A33-3B81FAE66AF8}" dt="2026-07-21T15:09:48.900" v="2" actId="20577"/>
      <pc:docMkLst>
        <pc:docMk/>
      </pc:docMkLst>
      <pc:sldChg chg="modSp">
        <pc:chgData name="Manindra Tammineedi" userId="S::manindra.tammineedi@kleza.io::ca4aca79-e30d-4b29-ae7d-c7f880b01173" providerId="AD" clId="Web-{D997E939-504C-98D1-6A33-3B81FAE66AF8}" dt="2026-07-21T15:09:48.900" v="2" actId="20577"/>
        <pc:sldMkLst>
          <pc:docMk/>
          <pc:sldMk cId="853478823" sldId="257"/>
        </pc:sldMkLst>
        <pc:spChg chg="mod">
          <ac:chgData name="Manindra Tammineedi" userId="S::manindra.tammineedi@kleza.io::ca4aca79-e30d-4b29-ae7d-c7f880b01173" providerId="AD" clId="Web-{D997E939-504C-98D1-6A33-3B81FAE66AF8}" dt="2026-07-21T15:09:48.900" v="2" actId="20577"/>
          <ac:spMkLst>
            <pc:docMk/>
            <pc:sldMk cId="853478823" sldId="257"/>
            <ac:spMk id="38" creationId="{60529A48-373B-617B-A938-B2CED415554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6C0B8E-A583-473F-8128-005C9301C878}" type="datetimeFigureOut">
              <a:t>7/21/2026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A11DAA-DD5D-4B55-85D4-9CBB18A5BED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778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5F951-C203-8230-CE51-EE8EC68C8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8D23D1-E349-2BE9-CBAE-14B56235A7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90A63D-C267-24F4-CE46-254C5A4FD7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6A7E8E-9B43-2EF2-33F4-94D2D905A6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041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54864"/>
          </a:xfrm>
          <a:prstGeom prst="rect">
            <a:avLst/>
          </a:prstGeom>
          <a:solidFill>
            <a:srgbClr val="00C6FF"/>
          </a:solidFill>
          <a:ln w="12700">
            <a:solidFill>
              <a:srgbClr val="00C6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9144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COMPETITIVE LANDSCAPE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320040" y="420624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8FB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Our Client Assessment App Stands Apart From All Competitors</a:t>
            </a:r>
            <a:endParaRPr lang="en-US" sz="1100" dirty="0"/>
          </a:p>
        </p:txBody>
      </p:sp>
      <p:pic>
        <p:nvPicPr>
          <p:cNvPr id="17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8422" y="365760"/>
            <a:ext cx="237744" cy="237744"/>
          </a:xfrm>
          <a:prstGeom prst="rect">
            <a:avLst/>
          </a:prstGeom>
        </p:spPr>
      </p:pic>
      <p:pic>
        <p:nvPicPr>
          <p:cNvPr id="17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365" y="365760"/>
            <a:ext cx="237744" cy="237744"/>
          </a:xfrm>
          <a:prstGeom prst="rect">
            <a:avLst/>
          </a:prstGeom>
        </p:spPr>
      </p:pic>
      <p:pic>
        <p:nvPicPr>
          <p:cNvPr id="172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6308" y="365760"/>
            <a:ext cx="237744" cy="237744"/>
          </a:xfrm>
          <a:prstGeom prst="rect">
            <a:avLst/>
          </a:prstGeom>
        </p:spPr>
      </p:pic>
      <p:pic>
        <p:nvPicPr>
          <p:cNvPr id="173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5251" y="365760"/>
            <a:ext cx="237744" cy="237744"/>
          </a:xfrm>
          <a:prstGeom prst="rect">
            <a:avLst/>
          </a:prstGeom>
        </p:spPr>
      </p:pic>
      <p:pic>
        <p:nvPicPr>
          <p:cNvPr id="174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4194" y="365760"/>
            <a:ext cx="237744" cy="237744"/>
          </a:xfrm>
          <a:prstGeom prst="rect">
            <a:avLst/>
          </a:prstGeom>
        </p:spPr>
      </p:pic>
      <p:pic>
        <p:nvPicPr>
          <p:cNvPr id="175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53137" y="365760"/>
            <a:ext cx="237744" cy="237744"/>
          </a:xfrm>
          <a:prstGeom prst="rect">
            <a:avLst/>
          </a:prstGeom>
        </p:spPr>
      </p:pic>
      <p:grpSp>
        <p:nvGrpSpPr>
          <p:cNvPr id="200" name="Group 199">
            <a:extLst>
              <a:ext uri="{FF2B5EF4-FFF2-40B4-BE49-F238E27FC236}">
                <a16:creationId xmlns:a16="http://schemas.microsoft.com/office/drawing/2014/main" id="{2A7103C1-0375-DFFC-0835-9CEE5DD394B6}"/>
              </a:ext>
            </a:extLst>
          </p:cNvPr>
          <p:cNvGrpSpPr/>
          <p:nvPr/>
        </p:nvGrpSpPr>
        <p:grpSpPr>
          <a:xfrm>
            <a:off x="320040" y="786384"/>
            <a:ext cx="11521440" cy="3683278"/>
            <a:chOff x="320040" y="786384"/>
            <a:chExt cx="11521440" cy="3683278"/>
          </a:xfrm>
        </p:grpSpPr>
        <p:sp>
          <p:nvSpPr>
            <p:cNvPr id="5" name="Shape 3"/>
            <p:cNvSpPr/>
            <p:nvPr/>
          </p:nvSpPr>
          <p:spPr>
            <a:xfrm>
              <a:off x="320040" y="786384"/>
              <a:ext cx="2148840" cy="384048"/>
            </a:xfrm>
            <a:prstGeom prst="rect">
              <a:avLst/>
            </a:prstGeom>
            <a:solidFill>
              <a:srgbClr val="091E38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6" name="Text 4"/>
            <p:cNvSpPr/>
            <p:nvPr/>
          </p:nvSpPr>
          <p:spPr>
            <a:xfrm>
              <a:off x="429768" y="786384"/>
              <a:ext cx="2039112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950" b="1" dirty="0">
                  <a:solidFill>
                    <a:srgbClr val="8FB3D9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FEATURE</a:t>
              </a:r>
              <a:endParaRPr lang="en-US" sz="950" dirty="0"/>
            </a:p>
          </p:txBody>
        </p:sp>
        <p:sp>
          <p:nvSpPr>
            <p:cNvPr id="7" name="Shape 5"/>
            <p:cNvSpPr/>
            <p:nvPr/>
          </p:nvSpPr>
          <p:spPr>
            <a:xfrm>
              <a:off x="2468880" y="786384"/>
              <a:ext cx="1338943" cy="384048"/>
            </a:xfrm>
            <a:prstGeom prst="rect">
              <a:avLst/>
            </a:prstGeom>
            <a:solidFill>
              <a:srgbClr val="005B9F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8" name="Text 6"/>
            <p:cNvSpPr/>
            <p:nvPr/>
          </p:nvSpPr>
          <p:spPr>
            <a:xfrm>
              <a:off x="2468880" y="786384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1000" b="1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Client Assessment</a:t>
              </a:r>
              <a:endParaRPr lang="en-US"/>
            </a:p>
          </p:txBody>
        </p:sp>
        <p:sp>
          <p:nvSpPr>
            <p:cNvPr id="9" name="Shape 7"/>
            <p:cNvSpPr/>
            <p:nvPr/>
          </p:nvSpPr>
          <p:spPr>
            <a:xfrm>
              <a:off x="3807823" y="786384"/>
              <a:ext cx="1338943" cy="384048"/>
            </a:xfrm>
            <a:prstGeom prst="rect">
              <a:avLst/>
            </a:prstGeom>
            <a:solidFill>
              <a:srgbClr val="091E38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0" name="Text 8"/>
            <p:cNvSpPr/>
            <p:nvPr/>
          </p:nvSpPr>
          <p:spPr>
            <a:xfrm>
              <a:off x="3807823" y="786384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dirty="0">
                  <a:solidFill>
                    <a:srgbClr val="8FB3D9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AxisCare</a:t>
              </a:r>
              <a:endParaRPr lang="en-US" sz="900" dirty="0"/>
            </a:p>
          </p:txBody>
        </p:sp>
        <p:sp>
          <p:nvSpPr>
            <p:cNvPr id="11" name="Shape 9"/>
            <p:cNvSpPr/>
            <p:nvPr/>
          </p:nvSpPr>
          <p:spPr>
            <a:xfrm>
              <a:off x="5146766" y="786384"/>
              <a:ext cx="1338943" cy="384048"/>
            </a:xfrm>
            <a:prstGeom prst="rect">
              <a:avLst/>
            </a:prstGeom>
            <a:solidFill>
              <a:srgbClr val="091E38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2" name="Text 10"/>
            <p:cNvSpPr/>
            <p:nvPr/>
          </p:nvSpPr>
          <p:spPr>
            <a:xfrm>
              <a:off x="5146766" y="786384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dirty="0">
                  <a:solidFill>
                    <a:srgbClr val="8FB3D9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CareSmartz360</a:t>
              </a:r>
              <a:endParaRPr lang="en-US" sz="900" dirty="0"/>
            </a:p>
          </p:txBody>
        </p:sp>
        <p:sp>
          <p:nvSpPr>
            <p:cNvPr id="13" name="Shape 11"/>
            <p:cNvSpPr/>
            <p:nvPr/>
          </p:nvSpPr>
          <p:spPr>
            <a:xfrm>
              <a:off x="6485709" y="786384"/>
              <a:ext cx="1338943" cy="384048"/>
            </a:xfrm>
            <a:prstGeom prst="rect">
              <a:avLst/>
            </a:prstGeom>
            <a:solidFill>
              <a:srgbClr val="091E38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4" name="Text 12"/>
            <p:cNvSpPr/>
            <p:nvPr/>
          </p:nvSpPr>
          <p:spPr>
            <a:xfrm>
              <a:off x="6485709" y="786384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dirty="0">
                  <a:solidFill>
                    <a:srgbClr val="8FB3D9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WellSky</a:t>
              </a:r>
              <a:endParaRPr lang="en-US" sz="900" dirty="0"/>
            </a:p>
          </p:txBody>
        </p:sp>
        <p:sp>
          <p:nvSpPr>
            <p:cNvPr id="15" name="Shape 13"/>
            <p:cNvSpPr/>
            <p:nvPr/>
          </p:nvSpPr>
          <p:spPr>
            <a:xfrm>
              <a:off x="7824651" y="786384"/>
              <a:ext cx="1338943" cy="384048"/>
            </a:xfrm>
            <a:prstGeom prst="rect">
              <a:avLst/>
            </a:prstGeom>
            <a:solidFill>
              <a:srgbClr val="091E38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6" name="Text 14"/>
            <p:cNvSpPr/>
            <p:nvPr/>
          </p:nvSpPr>
          <p:spPr>
            <a:xfrm>
              <a:off x="7824651" y="786384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dirty="0">
                  <a:solidFill>
                    <a:srgbClr val="8FB3D9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Aaniie</a:t>
              </a:r>
              <a:endParaRPr lang="en-US" sz="900" dirty="0"/>
            </a:p>
          </p:txBody>
        </p:sp>
        <p:sp>
          <p:nvSpPr>
            <p:cNvPr id="17" name="Shape 15"/>
            <p:cNvSpPr/>
            <p:nvPr/>
          </p:nvSpPr>
          <p:spPr>
            <a:xfrm>
              <a:off x="9163594" y="786384"/>
              <a:ext cx="1338943" cy="384048"/>
            </a:xfrm>
            <a:prstGeom prst="rect">
              <a:avLst/>
            </a:prstGeom>
            <a:solidFill>
              <a:srgbClr val="091E38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8" name="Text 16"/>
            <p:cNvSpPr/>
            <p:nvPr/>
          </p:nvSpPr>
          <p:spPr>
            <a:xfrm>
              <a:off x="9163594" y="786384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dirty="0">
                  <a:solidFill>
                    <a:srgbClr val="8FB3D9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AlayaCare</a:t>
              </a:r>
              <a:endParaRPr lang="en-US" sz="900" dirty="0"/>
            </a:p>
          </p:txBody>
        </p:sp>
        <p:sp>
          <p:nvSpPr>
            <p:cNvPr id="19" name="Shape 17"/>
            <p:cNvSpPr/>
            <p:nvPr/>
          </p:nvSpPr>
          <p:spPr>
            <a:xfrm>
              <a:off x="10502537" y="786384"/>
              <a:ext cx="1338943" cy="384048"/>
            </a:xfrm>
            <a:prstGeom prst="rect">
              <a:avLst/>
            </a:prstGeom>
            <a:solidFill>
              <a:srgbClr val="091E38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20" name="Text 18"/>
            <p:cNvSpPr/>
            <p:nvPr/>
          </p:nvSpPr>
          <p:spPr>
            <a:xfrm>
              <a:off x="10502537" y="786384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dirty="0">
                  <a:solidFill>
                    <a:srgbClr val="8FB3D9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ShiftCare</a:t>
              </a:r>
              <a:endParaRPr lang="en-US" sz="900" dirty="0"/>
            </a:p>
          </p:txBody>
        </p:sp>
        <p:sp>
          <p:nvSpPr>
            <p:cNvPr id="21" name="Shape 19"/>
            <p:cNvSpPr/>
            <p:nvPr/>
          </p:nvSpPr>
          <p:spPr>
            <a:xfrm>
              <a:off x="320040" y="1170432"/>
              <a:ext cx="2148840" cy="384048"/>
            </a:xfrm>
            <a:prstGeom prst="rect">
              <a:avLst/>
            </a:prstGeom>
            <a:solidFill>
              <a:srgbClr val="091E38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22" name="Text 20"/>
            <p:cNvSpPr/>
            <p:nvPr/>
          </p:nvSpPr>
          <p:spPr>
            <a:xfrm>
              <a:off x="429768" y="1170432"/>
              <a:ext cx="2039112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000" b="1" dirty="0">
                  <a:solidFill>
                    <a:srgbClr val="CBD5E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Assessment Forms</a:t>
              </a:r>
              <a:endParaRPr lang="en-US" sz="1000" dirty="0"/>
            </a:p>
          </p:txBody>
        </p:sp>
        <p:sp>
          <p:nvSpPr>
            <p:cNvPr id="23" name="Shape 21"/>
            <p:cNvSpPr/>
            <p:nvPr/>
          </p:nvSpPr>
          <p:spPr>
            <a:xfrm>
              <a:off x="2468880" y="1170432"/>
              <a:ext cx="1338943" cy="384048"/>
            </a:xfrm>
            <a:prstGeom prst="rect">
              <a:avLst/>
            </a:prstGeom>
            <a:solidFill>
              <a:srgbClr val="0A3560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24" name="Text 22"/>
            <p:cNvSpPr/>
            <p:nvPr/>
          </p:nvSpPr>
          <p:spPr>
            <a:xfrm>
              <a:off x="2468880" y="1170432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25" name="Shape 23"/>
            <p:cNvSpPr/>
            <p:nvPr/>
          </p:nvSpPr>
          <p:spPr>
            <a:xfrm>
              <a:off x="3807823" y="1170432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26" name="Text 24"/>
            <p:cNvSpPr/>
            <p:nvPr/>
          </p:nvSpPr>
          <p:spPr>
            <a:xfrm>
              <a:off x="3807823" y="1170432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27" name="Shape 25"/>
            <p:cNvSpPr/>
            <p:nvPr/>
          </p:nvSpPr>
          <p:spPr>
            <a:xfrm>
              <a:off x="5146766" y="1170432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28" name="Text 26"/>
            <p:cNvSpPr/>
            <p:nvPr/>
          </p:nvSpPr>
          <p:spPr>
            <a:xfrm>
              <a:off x="5146766" y="1170432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29" name="Shape 27"/>
            <p:cNvSpPr/>
            <p:nvPr/>
          </p:nvSpPr>
          <p:spPr>
            <a:xfrm>
              <a:off x="6485709" y="1170432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30" name="Text 28"/>
            <p:cNvSpPr/>
            <p:nvPr/>
          </p:nvSpPr>
          <p:spPr>
            <a:xfrm>
              <a:off x="6485709" y="1170432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31" name="Shape 29"/>
            <p:cNvSpPr/>
            <p:nvPr/>
          </p:nvSpPr>
          <p:spPr>
            <a:xfrm>
              <a:off x="7824651" y="1170432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32" name="Text 30"/>
            <p:cNvSpPr/>
            <p:nvPr/>
          </p:nvSpPr>
          <p:spPr>
            <a:xfrm>
              <a:off x="7824651" y="1170432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33" name="Shape 31"/>
            <p:cNvSpPr/>
            <p:nvPr/>
          </p:nvSpPr>
          <p:spPr>
            <a:xfrm>
              <a:off x="9163594" y="1170432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34" name="Text 32"/>
            <p:cNvSpPr/>
            <p:nvPr/>
          </p:nvSpPr>
          <p:spPr>
            <a:xfrm>
              <a:off x="9163594" y="1170432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35" name="Shape 33"/>
            <p:cNvSpPr/>
            <p:nvPr/>
          </p:nvSpPr>
          <p:spPr>
            <a:xfrm>
              <a:off x="10502537" y="1170432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36" name="Text 34"/>
            <p:cNvSpPr/>
            <p:nvPr/>
          </p:nvSpPr>
          <p:spPr>
            <a:xfrm>
              <a:off x="10502537" y="1170432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53" name="Shape 51"/>
            <p:cNvSpPr/>
            <p:nvPr/>
          </p:nvSpPr>
          <p:spPr>
            <a:xfrm>
              <a:off x="320040" y="1562747"/>
              <a:ext cx="2148840" cy="384048"/>
            </a:xfrm>
            <a:prstGeom prst="rect">
              <a:avLst/>
            </a:prstGeom>
            <a:solidFill>
              <a:srgbClr val="091E38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54" name="Text 52"/>
            <p:cNvSpPr/>
            <p:nvPr/>
          </p:nvSpPr>
          <p:spPr>
            <a:xfrm>
              <a:off x="429768" y="1562747"/>
              <a:ext cx="2039112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000" b="1" dirty="0">
                  <a:solidFill>
                    <a:srgbClr val="CBD5E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e-Signature Support</a:t>
              </a:r>
              <a:endParaRPr lang="en-US" sz="1000" dirty="0"/>
            </a:p>
          </p:txBody>
        </p:sp>
        <p:sp>
          <p:nvSpPr>
            <p:cNvPr id="55" name="Shape 53"/>
            <p:cNvSpPr/>
            <p:nvPr/>
          </p:nvSpPr>
          <p:spPr>
            <a:xfrm>
              <a:off x="2468880" y="1562747"/>
              <a:ext cx="1338943" cy="384048"/>
            </a:xfrm>
            <a:prstGeom prst="rect">
              <a:avLst/>
            </a:prstGeom>
            <a:solidFill>
              <a:srgbClr val="0A3560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56" name="Text 54"/>
            <p:cNvSpPr/>
            <p:nvPr/>
          </p:nvSpPr>
          <p:spPr>
            <a:xfrm>
              <a:off x="2468880" y="1562747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57" name="Shape 55"/>
            <p:cNvSpPr/>
            <p:nvPr/>
          </p:nvSpPr>
          <p:spPr>
            <a:xfrm>
              <a:off x="3807823" y="1562747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58" name="Text 56"/>
            <p:cNvSpPr/>
            <p:nvPr/>
          </p:nvSpPr>
          <p:spPr>
            <a:xfrm>
              <a:off x="3807823" y="1562747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59" name="Shape 57"/>
            <p:cNvSpPr/>
            <p:nvPr/>
          </p:nvSpPr>
          <p:spPr>
            <a:xfrm>
              <a:off x="5146766" y="1562747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60" name="Text 58"/>
            <p:cNvSpPr/>
            <p:nvPr/>
          </p:nvSpPr>
          <p:spPr>
            <a:xfrm>
              <a:off x="5146766" y="1562747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5A623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~</a:t>
              </a:r>
              <a:endParaRPr lang="en-US" sz="1400" dirty="0"/>
            </a:p>
          </p:txBody>
        </p:sp>
        <p:sp>
          <p:nvSpPr>
            <p:cNvPr id="61" name="Shape 59"/>
            <p:cNvSpPr/>
            <p:nvPr/>
          </p:nvSpPr>
          <p:spPr>
            <a:xfrm>
              <a:off x="6485709" y="1562747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62" name="Text 60"/>
            <p:cNvSpPr/>
            <p:nvPr/>
          </p:nvSpPr>
          <p:spPr>
            <a:xfrm>
              <a:off x="6485709" y="1562747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5A623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~</a:t>
              </a:r>
              <a:endParaRPr lang="en-US" sz="1400" dirty="0"/>
            </a:p>
          </p:txBody>
        </p:sp>
        <p:sp>
          <p:nvSpPr>
            <p:cNvPr id="63" name="Shape 61"/>
            <p:cNvSpPr/>
            <p:nvPr/>
          </p:nvSpPr>
          <p:spPr>
            <a:xfrm>
              <a:off x="7824651" y="1562747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64" name="Text 62"/>
            <p:cNvSpPr/>
            <p:nvPr/>
          </p:nvSpPr>
          <p:spPr>
            <a:xfrm>
              <a:off x="7824651" y="1562747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65" name="Shape 63"/>
            <p:cNvSpPr/>
            <p:nvPr/>
          </p:nvSpPr>
          <p:spPr>
            <a:xfrm>
              <a:off x="9163594" y="1562747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66" name="Text 64"/>
            <p:cNvSpPr/>
            <p:nvPr/>
          </p:nvSpPr>
          <p:spPr>
            <a:xfrm>
              <a:off x="9163594" y="1562747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67" name="Shape 65"/>
            <p:cNvSpPr/>
            <p:nvPr/>
          </p:nvSpPr>
          <p:spPr>
            <a:xfrm>
              <a:off x="10502537" y="1562747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68" name="Text 66"/>
            <p:cNvSpPr/>
            <p:nvPr/>
          </p:nvSpPr>
          <p:spPr>
            <a:xfrm>
              <a:off x="10502537" y="1562747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69" name="Shape 67"/>
            <p:cNvSpPr/>
            <p:nvPr/>
          </p:nvSpPr>
          <p:spPr>
            <a:xfrm>
              <a:off x="320040" y="1946795"/>
              <a:ext cx="2148840" cy="384048"/>
            </a:xfrm>
            <a:prstGeom prst="rect">
              <a:avLst/>
            </a:prstGeom>
            <a:solidFill>
              <a:srgbClr val="091E38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70" name="Text 68"/>
            <p:cNvSpPr/>
            <p:nvPr/>
          </p:nvSpPr>
          <p:spPr>
            <a:xfrm>
              <a:off x="429768" y="1946795"/>
              <a:ext cx="2039112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000" b="1" dirty="0">
                  <a:solidFill>
                    <a:srgbClr val="CBD5E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PDF Export</a:t>
              </a:r>
              <a:endParaRPr lang="en-US" sz="1000" dirty="0"/>
            </a:p>
          </p:txBody>
        </p:sp>
        <p:sp>
          <p:nvSpPr>
            <p:cNvPr id="71" name="Shape 69"/>
            <p:cNvSpPr/>
            <p:nvPr/>
          </p:nvSpPr>
          <p:spPr>
            <a:xfrm>
              <a:off x="2468880" y="1946795"/>
              <a:ext cx="1338943" cy="384048"/>
            </a:xfrm>
            <a:prstGeom prst="rect">
              <a:avLst/>
            </a:prstGeom>
            <a:solidFill>
              <a:srgbClr val="0A3560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72" name="Text 70"/>
            <p:cNvSpPr/>
            <p:nvPr/>
          </p:nvSpPr>
          <p:spPr>
            <a:xfrm>
              <a:off x="2468880" y="1946795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73" name="Shape 71"/>
            <p:cNvSpPr/>
            <p:nvPr/>
          </p:nvSpPr>
          <p:spPr>
            <a:xfrm>
              <a:off x="3807823" y="1946795"/>
              <a:ext cx="1338943" cy="384048"/>
            </a:xfrm>
            <a:prstGeom prst="rect">
              <a:avLst/>
            </a:prstGeom>
            <a:solidFill>
              <a:srgbClr val="0D1B2A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74" name="Text 72"/>
            <p:cNvSpPr/>
            <p:nvPr/>
          </p:nvSpPr>
          <p:spPr>
            <a:xfrm>
              <a:off x="3807823" y="1946795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5A623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~</a:t>
              </a:r>
              <a:endParaRPr lang="en-US" sz="1400" dirty="0"/>
            </a:p>
          </p:txBody>
        </p:sp>
        <p:sp>
          <p:nvSpPr>
            <p:cNvPr id="75" name="Shape 73"/>
            <p:cNvSpPr/>
            <p:nvPr/>
          </p:nvSpPr>
          <p:spPr>
            <a:xfrm>
              <a:off x="5146766" y="1946795"/>
              <a:ext cx="1338943" cy="384048"/>
            </a:xfrm>
            <a:prstGeom prst="rect">
              <a:avLst/>
            </a:prstGeom>
            <a:solidFill>
              <a:srgbClr val="0D1B2A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76" name="Text 74"/>
            <p:cNvSpPr/>
            <p:nvPr/>
          </p:nvSpPr>
          <p:spPr>
            <a:xfrm>
              <a:off x="5146766" y="1946795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77" name="Shape 75"/>
            <p:cNvSpPr/>
            <p:nvPr/>
          </p:nvSpPr>
          <p:spPr>
            <a:xfrm>
              <a:off x="6485709" y="1946795"/>
              <a:ext cx="1338943" cy="384048"/>
            </a:xfrm>
            <a:prstGeom prst="rect">
              <a:avLst/>
            </a:prstGeom>
            <a:solidFill>
              <a:srgbClr val="0D1B2A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78" name="Text 76"/>
            <p:cNvSpPr/>
            <p:nvPr/>
          </p:nvSpPr>
          <p:spPr>
            <a:xfrm>
              <a:off x="6485709" y="1946795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5A623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~</a:t>
              </a:r>
              <a:endParaRPr lang="en-US" sz="1400" dirty="0"/>
            </a:p>
          </p:txBody>
        </p:sp>
        <p:sp>
          <p:nvSpPr>
            <p:cNvPr id="79" name="Shape 77"/>
            <p:cNvSpPr/>
            <p:nvPr/>
          </p:nvSpPr>
          <p:spPr>
            <a:xfrm>
              <a:off x="7824651" y="1946795"/>
              <a:ext cx="1338943" cy="384048"/>
            </a:xfrm>
            <a:prstGeom prst="rect">
              <a:avLst/>
            </a:prstGeom>
            <a:solidFill>
              <a:srgbClr val="0D1B2A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80" name="Text 78"/>
            <p:cNvSpPr/>
            <p:nvPr/>
          </p:nvSpPr>
          <p:spPr>
            <a:xfrm>
              <a:off x="7824651" y="1946795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5A623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~</a:t>
              </a:r>
              <a:endParaRPr lang="en-US" sz="1400" dirty="0"/>
            </a:p>
          </p:txBody>
        </p:sp>
        <p:sp>
          <p:nvSpPr>
            <p:cNvPr id="81" name="Shape 79"/>
            <p:cNvSpPr/>
            <p:nvPr/>
          </p:nvSpPr>
          <p:spPr>
            <a:xfrm>
              <a:off x="9163594" y="1946795"/>
              <a:ext cx="1338943" cy="384048"/>
            </a:xfrm>
            <a:prstGeom prst="rect">
              <a:avLst/>
            </a:prstGeom>
            <a:solidFill>
              <a:srgbClr val="0D1B2A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82" name="Text 80"/>
            <p:cNvSpPr/>
            <p:nvPr/>
          </p:nvSpPr>
          <p:spPr>
            <a:xfrm>
              <a:off x="9163594" y="1946795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83" name="Shape 81"/>
            <p:cNvSpPr/>
            <p:nvPr/>
          </p:nvSpPr>
          <p:spPr>
            <a:xfrm>
              <a:off x="10502537" y="1946795"/>
              <a:ext cx="1338943" cy="384048"/>
            </a:xfrm>
            <a:prstGeom prst="rect">
              <a:avLst/>
            </a:prstGeom>
            <a:solidFill>
              <a:srgbClr val="0D1B2A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84" name="Text 82"/>
            <p:cNvSpPr/>
            <p:nvPr/>
          </p:nvSpPr>
          <p:spPr>
            <a:xfrm>
              <a:off x="10502537" y="1946795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85" name="Shape 83"/>
            <p:cNvSpPr/>
            <p:nvPr/>
          </p:nvSpPr>
          <p:spPr>
            <a:xfrm>
              <a:off x="320040" y="2330843"/>
              <a:ext cx="2148840" cy="384048"/>
            </a:xfrm>
            <a:prstGeom prst="rect">
              <a:avLst/>
            </a:prstGeom>
            <a:solidFill>
              <a:srgbClr val="091E38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86" name="Text 84"/>
            <p:cNvSpPr/>
            <p:nvPr/>
          </p:nvSpPr>
          <p:spPr>
            <a:xfrm>
              <a:off x="429768" y="2330843"/>
              <a:ext cx="2039112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000" b="1" dirty="0">
                  <a:solidFill>
                    <a:srgbClr val="CBD5E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Family / Client Portal</a:t>
              </a:r>
              <a:endParaRPr lang="en-US" sz="1000" dirty="0"/>
            </a:p>
          </p:txBody>
        </p:sp>
        <p:sp>
          <p:nvSpPr>
            <p:cNvPr id="87" name="Shape 85"/>
            <p:cNvSpPr/>
            <p:nvPr/>
          </p:nvSpPr>
          <p:spPr>
            <a:xfrm>
              <a:off x="2468880" y="2330843"/>
              <a:ext cx="1338943" cy="384048"/>
            </a:xfrm>
            <a:prstGeom prst="rect">
              <a:avLst/>
            </a:prstGeom>
            <a:solidFill>
              <a:srgbClr val="0A3560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88" name="Text 86"/>
            <p:cNvSpPr/>
            <p:nvPr/>
          </p:nvSpPr>
          <p:spPr>
            <a:xfrm>
              <a:off x="2468880" y="2330843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89" name="Shape 87"/>
            <p:cNvSpPr/>
            <p:nvPr/>
          </p:nvSpPr>
          <p:spPr>
            <a:xfrm>
              <a:off x="3807823" y="2330843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90" name="Text 88"/>
            <p:cNvSpPr/>
            <p:nvPr/>
          </p:nvSpPr>
          <p:spPr>
            <a:xfrm>
              <a:off x="3807823" y="2330843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91" name="Shape 89"/>
            <p:cNvSpPr/>
            <p:nvPr/>
          </p:nvSpPr>
          <p:spPr>
            <a:xfrm>
              <a:off x="5146766" y="2330843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92" name="Text 90"/>
            <p:cNvSpPr/>
            <p:nvPr/>
          </p:nvSpPr>
          <p:spPr>
            <a:xfrm>
              <a:off x="5146766" y="2330843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93" name="Shape 91"/>
            <p:cNvSpPr/>
            <p:nvPr/>
          </p:nvSpPr>
          <p:spPr>
            <a:xfrm>
              <a:off x="6485709" y="2330843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94" name="Text 92"/>
            <p:cNvSpPr/>
            <p:nvPr/>
          </p:nvSpPr>
          <p:spPr>
            <a:xfrm>
              <a:off x="6485709" y="2330843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95" name="Shape 93"/>
            <p:cNvSpPr/>
            <p:nvPr/>
          </p:nvSpPr>
          <p:spPr>
            <a:xfrm>
              <a:off x="7824651" y="2330843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96" name="Text 94"/>
            <p:cNvSpPr/>
            <p:nvPr/>
          </p:nvSpPr>
          <p:spPr>
            <a:xfrm>
              <a:off x="7824651" y="2330843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97" name="Shape 95"/>
            <p:cNvSpPr/>
            <p:nvPr/>
          </p:nvSpPr>
          <p:spPr>
            <a:xfrm>
              <a:off x="9163594" y="2330843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98" name="Text 96"/>
            <p:cNvSpPr/>
            <p:nvPr/>
          </p:nvSpPr>
          <p:spPr>
            <a:xfrm>
              <a:off x="9163594" y="2330843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99" name="Shape 97"/>
            <p:cNvSpPr/>
            <p:nvPr/>
          </p:nvSpPr>
          <p:spPr>
            <a:xfrm>
              <a:off x="10502537" y="2330843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00" name="Text 98"/>
            <p:cNvSpPr/>
            <p:nvPr/>
          </p:nvSpPr>
          <p:spPr>
            <a:xfrm>
              <a:off x="10502537" y="2330843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117" name="Shape 115"/>
            <p:cNvSpPr/>
            <p:nvPr/>
          </p:nvSpPr>
          <p:spPr>
            <a:xfrm>
              <a:off x="320040" y="2723158"/>
              <a:ext cx="2148840" cy="384048"/>
            </a:xfrm>
            <a:prstGeom prst="rect">
              <a:avLst/>
            </a:prstGeom>
            <a:solidFill>
              <a:srgbClr val="091E38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18" name="Text 116"/>
            <p:cNvSpPr/>
            <p:nvPr/>
          </p:nvSpPr>
          <p:spPr>
            <a:xfrm>
              <a:off x="429768" y="2723158"/>
              <a:ext cx="2039112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000" b="1" dirty="0">
                  <a:solidFill>
                    <a:srgbClr val="CBD5E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Quick Onboarding</a:t>
              </a:r>
              <a:endParaRPr lang="en-US" sz="1000" dirty="0"/>
            </a:p>
          </p:txBody>
        </p:sp>
        <p:sp>
          <p:nvSpPr>
            <p:cNvPr id="119" name="Shape 117"/>
            <p:cNvSpPr/>
            <p:nvPr/>
          </p:nvSpPr>
          <p:spPr>
            <a:xfrm>
              <a:off x="2468880" y="2723158"/>
              <a:ext cx="1338943" cy="384048"/>
            </a:xfrm>
            <a:prstGeom prst="rect">
              <a:avLst/>
            </a:prstGeom>
            <a:solidFill>
              <a:srgbClr val="0A3560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20" name="Text 118"/>
            <p:cNvSpPr/>
            <p:nvPr/>
          </p:nvSpPr>
          <p:spPr>
            <a:xfrm>
              <a:off x="2468880" y="2723158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121" name="Shape 119"/>
            <p:cNvSpPr/>
            <p:nvPr/>
          </p:nvSpPr>
          <p:spPr>
            <a:xfrm>
              <a:off x="3807823" y="2723158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22" name="Text 120"/>
            <p:cNvSpPr/>
            <p:nvPr/>
          </p:nvSpPr>
          <p:spPr>
            <a:xfrm>
              <a:off x="3807823" y="2723158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5A623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~</a:t>
              </a:r>
              <a:endParaRPr lang="en-US" sz="1400" dirty="0"/>
            </a:p>
          </p:txBody>
        </p:sp>
        <p:sp>
          <p:nvSpPr>
            <p:cNvPr id="123" name="Shape 121"/>
            <p:cNvSpPr/>
            <p:nvPr/>
          </p:nvSpPr>
          <p:spPr>
            <a:xfrm>
              <a:off x="5146766" y="2723158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24" name="Text 122"/>
            <p:cNvSpPr/>
            <p:nvPr/>
          </p:nvSpPr>
          <p:spPr>
            <a:xfrm>
              <a:off x="5146766" y="2723158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5A623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~</a:t>
              </a:r>
              <a:endParaRPr lang="en-US" sz="1400" dirty="0"/>
            </a:p>
          </p:txBody>
        </p:sp>
        <p:sp>
          <p:nvSpPr>
            <p:cNvPr id="125" name="Shape 123"/>
            <p:cNvSpPr/>
            <p:nvPr/>
          </p:nvSpPr>
          <p:spPr>
            <a:xfrm>
              <a:off x="6485709" y="2723158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26" name="Text 124"/>
            <p:cNvSpPr/>
            <p:nvPr/>
          </p:nvSpPr>
          <p:spPr>
            <a:xfrm>
              <a:off x="6485709" y="2723158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5A623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~</a:t>
              </a:r>
              <a:endParaRPr lang="en-US" sz="1400" dirty="0"/>
            </a:p>
          </p:txBody>
        </p:sp>
        <p:sp>
          <p:nvSpPr>
            <p:cNvPr id="127" name="Shape 125"/>
            <p:cNvSpPr/>
            <p:nvPr/>
          </p:nvSpPr>
          <p:spPr>
            <a:xfrm>
              <a:off x="7824651" y="2723158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28" name="Text 126"/>
            <p:cNvSpPr/>
            <p:nvPr/>
          </p:nvSpPr>
          <p:spPr>
            <a:xfrm>
              <a:off x="7824651" y="2723158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5A623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~</a:t>
              </a:r>
              <a:endParaRPr lang="en-US" sz="1400" dirty="0"/>
            </a:p>
          </p:txBody>
        </p:sp>
        <p:sp>
          <p:nvSpPr>
            <p:cNvPr id="129" name="Shape 127"/>
            <p:cNvSpPr/>
            <p:nvPr/>
          </p:nvSpPr>
          <p:spPr>
            <a:xfrm>
              <a:off x="9163594" y="2723158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30" name="Text 128"/>
            <p:cNvSpPr/>
            <p:nvPr/>
          </p:nvSpPr>
          <p:spPr>
            <a:xfrm>
              <a:off x="9163594" y="2723158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E0525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✗</a:t>
              </a:r>
              <a:endParaRPr lang="en-US" sz="1400" dirty="0"/>
            </a:p>
          </p:txBody>
        </p:sp>
        <p:sp>
          <p:nvSpPr>
            <p:cNvPr id="131" name="Shape 129"/>
            <p:cNvSpPr/>
            <p:nvPr/>
          </p:nvSpPr>
          <p:spPr>
            <a:xfrm>
              <a:off x="10502537" y="2723158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32" name="Text 130"/>
            <p:cNvSpPr/>
            <p:nvPr/>
          </p:nvSpPr>
          <p:spPr>
            <a:xfrm>
              <a:off x="10502537" y="2723158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133" name="Shape 131"/>
            <p:cNvSpPr/>
            <p:nvPr/>
          </p:nvSpPr>
          <p:spPr>
            <a:xfrm>
              <a:off x="320040" y="3107206"/>
              <a:ext cx="2148840" cy="384048"/>
            </a:xfrm>
            <a:prstGeom prst="rect">
              <a:avLst/>
            </a:prstGeom>
            <a:solidFill>
              <a:srgbClr val="091E38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34" name="Text 132"/>
            <p:cNvSpPr/>
            <p:nvPr/>
          </p:nvSpPr>
          <p:spPr>
            <a:xfrm>
              <a:off x="429768" y="3107206"/>
              <a:ext cx="2039112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000" b="1" dirty="0">
                  <a:solidFill>
                    <a:srgbClr val="CBD5E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No Full Suite Required</a:t>
              </a:r>
              <a:endParaRPr lang="en-US" sz="1000" dirty="0"/>
            </a:p>
          </p:txBody>
        </p:sp>
        <p:sp>
          <p:nvSpPr>
            <p:cNvPr id="135" name="Shape 133"/>
            <p:cNvSpPr/>
            <p:nvPr/>
          </p:nvSpPr>
          <p:spPr>
            <a:xfrm>
              <a:off x="2468880" y="3107206"/>
              <a:ext cx="1338943" cy="384048"/>
            </a:xfrm>
            <a:prstGeom prst="rect">
              <a:avLst/>
            </a:prstGeom>
            <a:solidFill>
              <a:srgbClr val="0A3560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36" name="Text 134"/>
            <p:cNvSpPr/>
            <p:nvPr/>
          </p:nvSpPr>
          <p:spPr>
            <a:xfrm>
              <a:off x="2468880" y="3107206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137" name="Shape 135"/>
            <p:cNvSpPr/>
            <p:nvPr/>
          </p:nvSpPr>
          <p:spPr>
            <a:xfrm>
              <a:off x="3807823" y="3107206"/>
              <a:ext cx="1338943" cy="384048"/>
            </a:xfrm>
            <a:prstGeom prst="rect">
              <a:avLst/>
            </a:prstGeom>
            <a:solidFill>
              <a:srgbClr val="0D1B2A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38" name="Text 136"/>
            <p:cNvSpPr/>
            <p:nvPr/>
          </p:nvSpPr>
          <p:spPr>
            <a:xfrm>
              <a:off x="3807823" y="3107206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E0525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✗</a:t>
              </a:r>
              <a:endParaRPr lang="en-US" sz="1400" dirty="0"/>
            </a:p>
          </p:txBody>
        </p:sp>
        <p:sp>
          <p:nvSpPr>
            <p:cNvPr id="139" name="Shape 137"/>
            <p:cNvSpPr/>
            <p:nvPr/>
          </p:nvSpPr>
          <p:spPr>
            <a:xfrm>
              <a:off x="5146766" y="3107206"/>
              <a:ext cx="1338943" cy="384048"/>
            </a:xfrm>
            <a:prstGeom prst="rect">
              <a:avLst/>
            </a:prstGeom>
            <a:solidFill>
              <a:srgbClr val="0D1B2A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40" name="Text 138"/>
            <p:cNvSpPr/>
            <p:nvPr/>
          </p:nvSpPr>
          <p:spPr>
            <a:xfrm>
              <a:off x="5146766" y="3107206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E0525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✗</a:t>
              </a:r>
              <a:endParaRPr lang="en-US" sz="1400" dirty="0"/>
            </a:p>
          </p:txBody>
        </p:sp>
        <p:sp>
          <p:nvSpPr>
            <p:cNvPr id="141" name="Shape 139"/>
            <p:cNvSpPr/>
            <p:nvPr/>
          </p:nvSpPr>
          <p:spPr>
            <a:xfrm>
              <a:off x="6485709" y="3107206"/>
              <a:ext cx="1338943" cy="384048"/>
            </a:xfrm>
            <a:prstGeom prst="rect">
              <a:avLst/>
            </a:prstGeom>
            <a:solidFill>
              <a:srgbClr val="0D1B2A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42" name="Text 140"/>
            <p:cNvSpPr/>
            <p:nvPr/>
          </p:nvSpPr>
          <p:spPr>
            <a:xfrm>
              <a:off x="6485709" y="3107206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E0525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✗</a:t>
              </a:r>
              <a:endParaRPr lang="en-US" sz="1400" dirty="0"/>
            </a:p>
          </p:txBody>
        </p:sp>
        <p:sp>
          <p:nvSpPr>
            <p:cNvPr id="143" name="Shape 141"/>
            <p:cNvSpPr/>
            <p:nvPr/>
          </p:nvSpPr>
          <p:spPr>
            <a:xfrm>
              <a:off x="7824651" y="3107206"/>
              <a:ext cx="1338943" cy="384048"/>
            </a:xfrm>
            <a:prstGeom prst="rect">
              <a:avLst/>
            </a:prstGeom>
            <a:solidFill>
              <a:srgbClr val="0D1B2A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44" name="Text 142"/>
            <p:cNvSpPr/>
            <p:nvPr/>
          </p:nvSpPr>
          <p:spPr>
            <a:xfrm>
              <a:off x="7824651" y="3107206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E0525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✗</a:t>
              </a:r>
              <a:endParaRPr lang="en-US" sz="1400" dirty="0"/>
            </a:p>
          </p:txBody>
        </p:sp>
        <p:sp>
          <p:nvSpPr>
            <p:cNvPr id="145" name="Shape 143"/>
            <p:cNvSpPr/>
            <p:nvPr/>
          </p:nvSpPr>
          <p:spPr>
            <a:xfrm>
              <a:off x="9163594" y="3107206"/>
              <a:ext cx="1338943" cy="384048"/>
            </a:xfrm>
            <a:prstGeom prst="rect">
              <a:avLst/>
            </a:prstGeom>
            <a:solidFill>
              <a:srgbClr val="0D1B2A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46" name="Text 144"/>
            <p:cNvSpPr/>
            <p:nvPr/>
          </p:nvSpPr>
          <p:spPr>
            <a:xfrm>
              <a:off x="9163594" y="3107206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E0525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✗</a:t>
              </a:r>
              <a:endParaRPr lang="en-US" sz="1400" dirty="0"/>
            </a:p>
          </p:txBody>
        </p:sp>
        <p:sp>
          <p:nvSpPr>
            <p:cNvPr id="147" name="Shape 145"/>
            <p:cNvSpPr/>
            <p:nvPr/>
          </p:nvSpPr>
          <p:spPr>
            <a:xfrm>
              <a:off x="10502537" y="3107206"/>
              <a:ext cx="1338943" cy="384048"/>
            </a:xfrm>
            <a:prstGeom prst="rect">
              <a:avLst/>
            </a:prstGeom>
            <a:solidFill>
              <a:srgbClr val="0D1B2A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48" name="Text 146"/>
            <p:cNvSpPr/>
            <p:nvPr/>
          </p:nvSpPr>
          <p:spPr>
            <a:xfrm>
              <a:off x="10502537" y="3107206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5A623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~</a:t>
              </a:r>
              <a:endParaRPr lang="en-US" sz="1400" dirty="0"/>
            </a:p>
          </p:txBody>
        </p:sp>
        <p:sp>
          <p:nvSpPr>
            <p:cNvPr id="149" name="Shape 147"/>
            <p:cNvSpPr/>
            <p:nvPr/>
          </p:nvSpPr>
          <p:spPr>
            <a:xfrm>
              <a:off x="320040" y="3491254"/>
              <a:ext cx="2148840" cy="384048"/>
            </a:xfrm>
            <a:prstGeom prst="rect">
              <a:avLst/>
            </a:prstGeom>
            <a:solidFill>
              <a:srgbClr val="091E38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50" name="Text 148"/>
            <p:cNvSpPr/>
            <p:nvPr/>
          </p:nvSpPr>
          <p:spPr>
            <a:xfrm>
              <a:off x="429768" y="3491254"/>
              <a:ext cx="2039112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000" b="1" dirty="0">
                  <a:solidFill>
                    <a:srgbClr val="CBD5E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Affordable Entry Price</a:t>
              </a:r>
              <a:endParaRPr lang="en-US" sz="1000" dirty="0"/>
            </a:p>
          </p:txBody>
        </p:sp>
        <p:sp>
          <p:nvSpPr>
            <p:cNvPr id="151" name="Shape 149"/>
            <p:cNvSpPr/>
            <p:nvPr/>
          </p:nvSpPr>
          <p:spPr>
            <a:xfrm>
              <a:off x="2468880" y="3491254"/>
              <a:ext cx="1338943" cy="384048"/>
            </a:xfrm>
            <a:prstGeom prst="rect">
              <a:avLst/>
            </a:prstGeom>
            <a:solidFill>
              <a:srgbClr val="0A3560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52" name="Text 150"/>
            <p:cNvSpPr/>
            <p:nvPr/>
          </p:nvSpPr>
          <p:spPr>
            <a:xfrm>
              <a:off x="2468880" y="3491254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153" name="Shape 151"/>
            <p:cNvSpPr/>
            <p:nvPr/>
          </p:nvSpPr>
          <p:spPr>
            <a:xfrm>
              <a:off x="3807823" y="3491254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54" name="Text 152"/>
            <p:cNvSpPr/>
            <p:nvPr/>
          </p:nvSpPr>
          <p:spPr>
            <a:xfrm>
              <a:off x="3807823" y="3491254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5A623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~</a:t>
              </a:r>
              <a:endParaRPr lang="en-US" sz="1400" dirty="0"/>
            </a:p>
          </p:txBody>
        </p:sp>
        <p:sp>
          <p:nvSpPr>
            <p:cNvPr id="155" name="Shape 153"/>
            <p:cNvSpPr/>
            <p:nvPr/>
          </p:nvSpPr>
          <p:spPr>
            <a:xfrm>
              <a:off x="5146766" y="3491254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56" name="Text 154"/>
            <p:cNvSpPr/>
            <p:nvPr/>
          </p:nvSpPr>
          <p:spPr>
            <a:xfrm>
              <a:off x="5146766" y="3491254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5A623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~</a:t>
              </a:r>
              <a:endParaRPr lang="en-US" sz="1400" dirty="0"/>
            </a:p>
          </p:txBody>
        </p:sp>
        <p:sp>
          <p:nvSpPr>
            <p:cNvPr id="157" name="Shape 155"/>
            <p:cNvSpPr/>
            <p:nvPr/>
          </p:nvSpPr>
          <p:spPr>
            <a:xfrm>
              <a:off x="6485709" y="3491254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58" name="Text 156"/>
            <p:cNvSpPr/>
            <p:nvPr/>
          </p:nvSpPr>
          <p:spPr>
            <a:xfrm>
              <a:off x="6485709" y="3491254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5A623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~</a:t>
              </a:r>
              <a:endParaRPr lang="en-US" sz="1400" dirty="0"/>
            </a:p>
          </p:txBody>
        </p:sp>
        <p:sp>
          <p:nvSpPr>
            <p:cNvPr id="159" name="Shape 157"/>
            <p:cNvSpPr/>
            <p:nvPr/>
          </p:nvSpPr>
          <p:spPr>
            <a:xfrm>
              <a:off x="7824651" y="3491254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60" name="Text 158"/>
            <p:cNvSpPr/>
            <p:nvPr/>
          </p:nvSpPr>
          <p:spPr>
            <a:xfrm>
              <a:off x="7824651" y="3491254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161" name="Shape 159"/>
            <p:cNvSpPr/>
            <p:nvPr/>
          </p:nvSpPr>
          <p:spPr>
            <a:xfrm>
              <a:off x="9163594" y="3491254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62" name="Text 160"/>
            <p:cNvSpPr/>
            <p:nvPr/>
          </p:nvSpPr>
          <p:spPr>
            <a:xfrm>
              <a:off x="9163594" y="3491254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E0525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✗</a:t>
              </a:r>
              <a:endParaRPr lang="en-US" sz="1400" dirty="0"/>
            </a:p>
          </p:txBody>
        </p:sp>
        <p:sp>
          <p:nvSpPr>
            <p:cNvPr id="163" name="Shape 161"/>
            <p:cNvSpPr/>
            <p:nvPr/>
          </p:nvSpPr>
          <p:spPr>
            <a:xfrm>
              <a:off x="10502537" y="3491254"/>
              <a:ext cx="1338943" cy="384048"/>
            </a:xfrm>
            <a:prstGeom prst="rect">
              <a:avLst/>
            </a:prstGeom>
            <a:solidFill>
              <a:srgbClr val="0F2137"/>
            </a:solidFill>
            <a:ln w="6350">
              <a:solidFill>
                <a:srgbClr val="1A3050"/>
              </a:solidFill>
              <a:prstDash val="solid"/>
            </a:ln>
          </p:spPr>
        </p:sp>
        <p:sp>
          <p:nvSpPr>
            <p:cNvPr id="164" name="Text 162"/>
            <p:cNvSpPr/>
            <p:nvPr/>
          </p:nvSpPr>
          <p:spPr>
            <a:xfrm>
              <a:off x="10502537" y="3491254"/>
              <a:ext cx="1338943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5A623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~</a:t>
              </a:r>
              <a:endParaRPr lang="en-US" sz="1400" dirty="0"/>
            </a:p>
          </p:txBody>
        </p:sp>
        <p:sp>
          <p:nvSpPr>
            <p:cNvPr id="176" name="Text 167"/>
            <p:cNvSpPr/>
            <p:nvPr/>
          </p:nvSpPr>
          <p:spPr>
            <a:xfrm>
              <a:off x="320040" y="4049038"/>
              <a:ext cx="365760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00" b="1" dirty="0">
                  <a:solidFill>
                    <a:srgbClr val="8FB3D9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KEY:</a:t>
              </a:r>
              <a:endParaRPr lang="en-US" sz="900" dirty="0"/>
            </a:p>
          </p:txBody>
        </p:sp>
        <p:sp>
          <p:nvSpPr>
            <p:cNvPr id="177" name="Shape 168"/>
            <p:cNvSpPr/>
            <p:nvPr/>
          </p:nvSpPr>
          <p:spPr>
            <a:xfrm>
              <a:off x="740664" y="4049038"/>
              <a:ext cx="201168" cy="201168"/>
            </a:xfrm>
            <a:prstGeom prst="rect">
              <a:avLst/>
            </a:prstGeom>
            <a:solidFill>
              <a:srgbClr val="0F2137"/>
            </a:solidFill>
            <a:ln w="15240">
              <a:solidFill>
                <a:srgbClr val="1DB954"/>
              </a:solidFill>
              <a:prstDash val="solid"/>
            </a:ln>
          </p:spPr>
        </p:sp>
        <p:sp>
          <p:nvSpPr>
            <p:cNvPr id="178" name="Text 169"/>
            <p:cNvSpPr/>
            <p:nvPr/>
          </p:nvSpPr>
          <p:spPr>
            <a:xfrm>
              <a:off x="740664" y="4049038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100" dirty="0"/>
            </a:p>
          </p:txBody>
        </p:sp>
        <p:sp>
          <p:nvSpPr>
            <p:cNvPr id="179" name="Text 170"/>
            <p:cNvSpPr/>
            <p:nvPr/>
          </p:nvSpPr>
          <p:spPr>
            <a:xfrm>
              <a:off x="978408" y="4067326"/>
              <a:ext cx="137160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00" dirty="0">
                  <a:solidFill>
                    <a:srgbClr val="94A3B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Full Support</a:t>
              </a:r>
              <a:endParaRPr lang="en-US" sz="900" dirty="0"/>
            </a:p>
          </p:txBody>
        </p:sp>
        <p:sp>
          <p:nvSpPr>
            <p:cNvPr id="180" name="Shape 171"/>
            <p:cNvSpPr/>
            <p:nvPr/>
          </p:nvSpPr>
          <p:spPr>
            <a:xfrm>
              <a:off x="2569464" y="4049038"/>
              <a:ext cx="201168" cy="201168"/>
            </a:xfrm>
            <a:prstGeom prst="rect">
              <a:avLst/>
            </a:prstGeom>
            <a:solidFill>
              <a:srgbClr val="0F2137"/>
            </a:solidFill>
            <a:ln w="15240">
              <a:solidFill>
                <a:srgbClr val="F5A623"/>
              </a:solidFill>
              <a:prstDash val="solid"/>
            </a:ln>
          </p:spPr>
        </p:sp>
        <p:sp>
          <p:nvSpPr>
            <p:cNvPr id="181" name="Text 172"/>
            <p:cNvSpPr/>
            <p:nvPr/>
          </p:nvSpPr>
          <p:spPr>
            <a:xfrm>
              <a:off x="2569464" y="4049038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rgbClr val="F5A623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~</a:t>
              </a:r>
              <a:endParaRPr lang="en-US" sz="1100" dirty="0"/>
            </a:p>
          </p:txBody>
        </p:sp>
        <p:sp>
          <p:nvSpPr>
            <p:cNvPr id="182" name="Text 173"/>
            <p:cNvSpPr/>
            <p:nvPr/>
          </p:nvSpPr>
          <p:spPr>
            <a:xfrm>
              <a:off x="2807208" y="4067326"/>
              <a:ext cx="137160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00" dirty="0">
                  <a:solidFill>
                    <a:srgbClr val="94A3B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Partial</a:t>
              </a:r>
              <a:endParaRPr lang="en-US" sz="900" dirty="0"/>
            </a:p>
          </p:txBody>
        </p:sp>
        <p:sp>
          <p:nvSpPr>
            <p:cNvPr id="183" name="Shape 174"/>
            <p:cNvSpPr/>
            <p:nvPr/>
          </p:nvSpPr>
          <p:spPr>
            <a:xfrm>
              <a:off x="4398264" y="4049038"/>
              <a:ext cx="201168" cy="201168"/>
            </a:xfrm>
            <a:prstGeom prst="rect">
              <a:avLst/>
            </a:prstGeom>
            <a:solidFill>
              <a:srgbClr val="0F2137"/>
            </a:solidFill>
            <a:ln w="15240">
              <a:solidFill>
                <a:srgbClr val="E05252"/>
              </a:solidFill>
              <a:prstDash val="solid"/>
            </a:ln>
          </p:spPr>
        </p:sp>
        <p:sp>
          <p:nvSpPr>
            <p:cNvPr id="184" name="Text 175"/>
            <p:cNvSpPr/>
            <p:nvPr/>
          </p:nvSpPr>
          <p:spPr>
            <a:xfrm>
              <a:off x="4398264" y="4049038"/>
              <a:ext cx="2011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rgbClr val="E0525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✗</a:t>
              </a:r>
              <a:endParaRPr lang="en-US" sz="1100" dirty="0"/>
            </a:p>
          </p:txBody>
        </p:sp>
        <p:sp>
          <p:nvSpPr>
            <p:cNvPr id="185" name="Text 176"/>
            <p:cNvSpPr/>
            <p:nvPr/>
          </p:nvSpPr>
          <p:spPr>
            <a:xfrm>
              <a:off x="4636008" y="4067326"/>
              <a:ext cx="137160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00" dirty="0">
                  <a:solidFill>
                    <a:srgbClr val="94A3B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Not Available</a:t>
              </a:r>
              <a:endParaRPr lang="en-US" sz="900" dirty="0"/>
            </a:p>
          </p:txBody>
        </p:sp>
        <p:sp>
          <p:nvSpPr>
            <p:cNvPr id="186" name="Shape 177"/>
            <p:cNvSpPr/>
            <p:nvPr/>
          </p:nvSpPr>
          <p:spPr>
            <a:xfrm>
              <a:off x="6492240" y="4012462"/>
              <a:ext cx="1691640" cy="457200"/>
            </a:xfrm>
            <a:prstGeom prst="rect">
              <a:avLst/>
            </a:prstGeom>
            <a:solidFill>
              <a:srgbClr val="0D1B2A"/>
            </a:solidFill>
            <a:ln w="19050">
              <a:solidFill>
                <a:srgbClr val="00C6FF"/>
              </a:solidFill>
              <a:prstDash val="solid"/>
            </a:ln>
            <a:effectLst>
              <a:outerShdw blurRad="63500" dist="25400" dir="8100000" algn="bl" rotWithShape="0">
                <a:srgbClr val="000000">
                  <a:alpha val="25000"/>
                </a:srgbClr>
              </a:outerShdw>
            </a:effectLst>
          </p:spPr>
        </p:sp>
        <p:sp>
          <p:nvSpPr>
            <p:cNvPr id="187" name="Shape 178"/>
            <p:cNvSpPr/>
            <p:nvPr/>
          </p:nvSpPr>
          <p:spPr>
            <a:xfrm>
              <a:off x="6492240" y="4012462"/>
              <a:ext cx="45720" cy="457200"/>
            </a:xfrm>
            <a:prstGeom prst="rect">
              <a:avLst/>
            </a:prstGeom>
            <a:solidFill>
              <a:srgbClr val="00C6FF"/>
            </a:solidFill>
            <a:ln w="12700">
              <a:solidFill>
                <a:srgbClr val="00C6FF"/>
              </a:solidFill>
              <a:prstDash val="solid"/>
            </a:ln>
          </p:spPr>
        </p:sp>
        <p:sp>
          <p:nvSpPr>
            <p:cNvPr id="188" name="Text 179"/>
            <p:cNvSpPr/>
            <p:nvPr/>
          </p:nvSpPr>
          <p:spPr>
            <a:xfrm>
              <a:off x="6583680" y="4058182"/>
              <a:ext cx="1536192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5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Only Standalone</a:t>
              </a:r>
              <a:endParaRPr lang="en-US" sz="850" dirty="0"/>
            </a:p>
          </p:txBody>
        </p:sp>
        <p:sp>
          <p:nvSpPr>
            <p:cNvPr id="189" name="Text 180"/>
            <p:cNvSpPr/>
            <p:nvPr/>
          </p:nvSpPr>
          <p:spPr>
            <a:xfrm>
              <a:off x="6583680" y="4259350"/>
              <a:ext cx="1536192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00" dirty="0">
                  <a:solidFill>
                    <a:srgbClr val="00C6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Assessment-First App</a:t>
              </a:r>
              <a:endParaRPr lang="en-US" sz="800" dirty="0"/>
            </a:p>
          </p:txBody>
        </p:sp>
        <p:sp>
          <p:nvSpPr>
            <p:cNvPr id="190" name="Shape 181"/>
            <p:cNvSpPr/>
            <p:nvPr/>
          </p:nvSpPr>
          <p:spPr>
            <a:xfrm>
              <a:off x="8293608" y="4012462"/>
              <a:ext cx="1691640" cy="457200"/>
            </a:xfrm>
            <a:prstGeom prst="rect">
              <a:avLst/>
            </a:prstGeom>
            <a:solidFill>
              <a:srgbClr val="0D1B2A"/>
            </a:solidFill>
            <a:ln w="19050">
              <a:solidFill>
                <a:srgbClr val="1DB954"/>
              </a:solidFill>
              <a:prstDash val="solid"/>
            </a:ln>
            <a:effectLst>
              <a:outerShdw blurRad="63500" dist="25400" dir="8100000" algn="bl" rotWithShape="0">
                <a:srgbClr val="000000">
                  <a:alpha val="25000"/>
                </a:srgbClr>
              </a:outerShdw>
            </a:effectLst>
          </p:spPr>
        </p:sp>
        <p:sp>
          <p:nvSpPr>
            <p:cNvPr id="191" name="Shape 182"/>
            <p:cNvSpPr/>
            <p:nvPr/>
          </p:nvSpPr>
          <p:spPr>
            <a:xfrm>
              <a:off x="8293608" y="4012462"/>
              <a:ext cx="45720" cy="457200"/>
            </a:xfrm>
            <a:prstGeom prst="rect">
              <a:avLst/>
            </a:prstGeom>
            <a:solidFill>
              <a:srgbClr val="1DB954"/>
            </a:solidFill>
            <a:ln w="12700">
              <a:solidFill>
                <a:srgbClr val="1DB954"/>
              </a:solidFill>
              <a:prstDash val="solid"/>
            </a:ln>
          </p:spPr>
        </p:sp>
        <p:sp>
          <p:nvSpPr>
            <p:cNvPr id="192" name="Text 183"/>
            <p:cNvSpPr/>
            <p:nvPr/>
          </p:nvSpPr>
          <p:spPr>
            <a:xfrm>
              <a:off x="8385048" y="4058182"/>
              <a:ext cx="1536192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5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No Suite Required</a:t>
              </a:r>
              <a:endParaRPr lang="en-US" sz="850" dirty="0"/>
            </a:p>
          </p:txBody>
        </p:sp>
        <p:sp>
          <p:nvSpPr>
            <p:cNvPr id="193" name="Text 184"/>
            <p:cNvSpPr/>
            <p:nvPr/>
          </p:nvSpPr>
          <p:spPr>
            <a:xfrm>
              <a:off x="8385048" y="4259350"/>
              <a:ext cx="1536192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00" dirty="0">
                  <a:solidFill>
                    <a:srgbClr val="1DB95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Plug In &amp; Go</a:t>
              </a:r>
              <a:endParaRPr lang="en-US" sz="800" dirty="0"/>
            </a:p>
          </p:txBody>
        </p:sp>
        <p:sp>
          <p:nvSpPr>
            <p:cNvPr id="194" name="Shape 185"/>
            <p:cNvSpPr/>
            <p:nvPr/>
          </p:nvSpPr>
          <p:spPr>
            <a:xfrm>
              <a:off x="10094976" y="4012462"/>
              <a:ext cx="1691640" cy="457200"/>
            </a:xfrm>
            <a:prstGeom prst="rect">
              <a:avLst/>
            </a:prstGeom>
            <a:solidFill>
              <a:srgbClr val="0D1B2A"/>
            </a:solidFill>
            <a:ln w="19050">
              <a:solidFill>
                <a:srgbClr val="F5A623"/>
              </a:solidFill>
              <a:prstDash val="solid"/>
            </a:ln>
            <a:effectLst>
              <a:outerShdw blurRad="63500" dist="25400" dir="8100000" algn="bl" rotWithShape="0">
                <a:srgbClr val="000000">
                  <a:alpha val="25000"/>
                </a:srgbClr>
              </a:outerShdw>
            </a:effectLst>
          </p:spPr>
        </p:sp>
        <p:sp>
          <p:nvSpPr>
            <p:cNvPr id="195" name="Shape 186"/>
            <p:cNvSpPr/>
            <p:nvPr/>
          </p:nvSpPr>
          <p:spPr>
            <a:xfrm>
              <a:off x="10094976" y="4012462"/>
              <a:ext cx="45720" cy="457200"/>
            </a:xfrm>
            <a:prstGeom prst="rect">
              <a:avLst/>
            </a:prstGeom>
            <a:solidFill>
              <a:srgbClr val="F5A623"/>
            </a:solidFill>
            <a:ln w="12700">
              <a:solidFill>
                <a:srgbClr val="F5A623"/>
              </a:solidFill>
              <a:prstDash val="solid"/>
            </a:ln>
          </p:spPr>
        </p:sp>
        <p:sp>
          <p:nvSpPr>
            <p:cNvPr id="196" name="Text 187"/>
            <p:cNvSpPr/>
            <p:nvPr/>
          </p:nvSpPr>
          <p:spPr>
            <a:xfrm>
              <a:off x="10186416" y="4058182"/>
              <a:ext cx="1536192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5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Fastest Onboarding</a:t>
              </a:r>
              <a:endParaRPr lang="en-US" sz="850" dirty="0"/>
            </a:p>
          </p:txBody>
        </p:sp>
        <p:sp>
          <p:nvSpPr>
            <p:cNvPr id="197" name="Text 188"/>
            <p:cNvSpPr/>
            <p:nvPr/>
          </p:nvSpPr>
          <p:spPr>
            <a:xfrm>
              <a:off x="10186416" y="4259350"/>
              <a:ext cx="1536192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00" dirty="0">
                  <a:solidFill>
                    <a:srgbClr val="F5A623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vs. 6 Competitors</a:t>
              </a:r>
              <a:endParaRPr lang="en-US" sz="800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9992D8-9453-790A-B98A-2E2E460DA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D21AF99-0C3D-FD32-63CD-44C81641F8DB}"/>
              </a:ext>
            </a:extLst>
          </p:cNvPr>
          <p:cNvSpPr/>
          <p:nvPr/>
        </p:nvSpPr>
        <p:spPr>
          <a:xfrm>
            <a:off x="0" y="0"/>
            <a:ext cx="12161520" cy="54864"/>
          </a:xfrm>
          <a:prstGeom prst="rect">
            <a:avLst/>
          </a:prstGeom>
          <a:solidFill>
            <a:srgbClr val="00C6FF"/>
          </a:solidFill>
          <a:ln w="12700">
            <a:solidFill>
              <a:srgbClr val="00C6FF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9EB380D-0CF9-E808-203F-2DC363F6F884}"/>
              </a:ext>
            </a:extLst>
          </p:cNvPr>
          <p:cNvSpPr/>
          <p:nvPr/>
        </p:nvSpPr>
        <p:spPr>
          <a:xfrm>
            <a:off x="320040" y="9144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COMPETITIVE LANDSCAPE</a:t>
            </a:r>
            <a:endParaRPr lang="en-US" sz="2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4E0E3DC-1933-27CD-65B2-85EAADEEC090}"/>
              </a:ext>
            </a:extLst>
          </p:cNvPr>
          <p:cNvSpPr/>
          <p:nvPr/>
        </p:nvSpPr>
        <p:spPr>
          <a:xfrm>
            <a:off x="320040" y="420624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8FB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Our Client Assessment App Stands Apart From All Competitors</a:t>
            </a:r>
            <a:endParaRPr lang="en-US" sz="11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315E6C0C-8008-D62C-8643-D3DE2E9E9B13}"/>
              </a:ext>
            </a:extLst>
          </p:cNvPr>
          <p:cNvSpPr/>
          <p:nvPr/>
        </p:nvSpPr>
        <p:spPr>
          <a:xfrm>
            <a:off x="320040" y="786384"/>
            <a:ext cx="2148840" cy="384048"/>
          </a:xfrm>
          <a:prstGeom prst="rect">
            <a:avLst/>
          </a:prstGeom>
          <a:solidFill>
            <a:srgbClr val="091E38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2B03F06E-69F1-6B0A-BBD1-F11153B57B83}"/>
              </a:ext>
            </a:extLst>
          </p:cNvPr>
          <p:cNvSpPr/>
          <p:nvPr/>
        </p:nvSpPr>
        <p:spPr>
          <a:xfrm>
            <a:off x="429768" y="786384"/>
            <a:ext cx="2039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8FB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</a:t>
            </a:r>
            <a:endParaRPr lang="en-US" sz="95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2726F660-49F8-4F83-5D8A-898CCC570E22}"/>
              </a:ext>
            </a:extLst>
          </p:cNvPr>
          <p:cNvSpPr/>
          <p:nvPr/>
        </p:nvSpPr>
        <p:spPr>
          <a:xfrm>
            <a:off x="2468880" y="786384"/>
            <a:ext cx="1338943" cy="384048"/>
          </a:xfrm>
          <a:prstGeom prst="rect">
            <a:avLst/>
          </a:prstGeom>
          <a:solidFill>
            <a:srgbClr val="005B9F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62620CA1-41D4-154C-80FD-B9FCFBF667D7}"/>
              </a:ext>
            </a:extLst>
          </p:cNvPr>
          <p:cNvSpPr/>
          <p:nvPr/>
        </p:nvSpPr>
        <p:spPr>
          <a:xfrm>
            <a:off x="2468880" y="786384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App</a:t>
            </a:r>
            <a:endParaRPr lang="en-US" sz="10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DC6C96F7-829A-DF0B-5BFA-09FBD67A067D}"/>
              </a:ext>
            </a:extLst>
          </p:cNvPr>
          <p:cNvSpPr/>
          <p:nvPr/>
        </p:nvSpPr>
        <p:spPr>
          <a:xfrm>
            <a:off x="3807823" y="786384"/>
            <a:ext cx="1338943" cy="384048"/>
          </a:xfrm>
          <a:prstGeom prst="rect">
            <a:avLst/>
          </a:prstGeom>
          <a:solidFill>
            <a:srgbClr val="091E38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4563EF33-0459-47AC-92ED-C0E32D258881}"/>
              </a:ext>
            </a:extLst>
          </p:cNvPr>
          <p:cNvSpPr/>
          <p:nvPr/>
        </p:nvSpPr>
        <p:spPr>
          <a:xfrm>
            <a:off x="3807823" y="786384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FB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AxisCare</a:t>
            </a:r>
            <a:endParaRPr lang="en-US" sz="9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F7134DAA-0498-16E0-EE3A-1DD8D015D130}"/>
              </a:ext>
            </a:extLst>
          </p:cNvPr>
          <p:cNvSpPr/>
          <p:nvPr/>
        </p:nvSpPr>
        <p:spPr>
          <a:xfrm>
            <a:off x="5146766" y="786384"/>
            <a:ext cx="1338943" cy="384048"/>
          </a:xfrm>
          <a:prstGeom prst="rect">
            <a:avLst/>
          </a:prstGeom>
          <a:solidFill>
            <a:srgbClr val="091E38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A8AD5A54-7F46-03BC-436E-2736F2229A1F}"/>
              </a:ext>
            </a:extLst>
          </p:cNvPr>
          <p:cNvSpPr/>
          <p:nvPr/>
        </p:nvSpPr>
        <p:spPr>
          <a:xfrm>
            <a:off x="5146766" y="786384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FB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CareSmartz360</a:t>
            </a:r>
            <a:endParaRPr lang="en-US" sz="9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3B30C35C-47F9-079F-ACC1-941427EEAF53}"/>
              </a:ext>
            </a:extLst>
          </p:cNvPr>
          <p:cNvSpPr/>
          <p:nvPr/>
        </p:nvSpPr>
        <p:spPr>
          <a:xfrm>
            <a:off x="6485709" y="786384"/>
            <a:ext cx="1338943" cy="384048"/>
          </a:xfrm>
          <a:prstGeom prst="rect">
            <a:avLst/>
          </a:prstGeom>
          <a:solidFill>
            <a:srgbClr val="091E38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EA1939B1-1CE6-4477-7830-E2B654AC52AE}"/>
              </a:ext>
            </a:extLst>
          </p:cNvPr>
          <p:cNvSpPr/>
          <p:nvPr/>
        </p:nvSpPr>
        <p:spPr>
          <a:xfrm>
            <a:off x="6485709" y="786384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FB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WellSky</a:t>
            </a:r>
            <a:endParaRPr lang="en-US" sz="90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AD4E06C6-BB6A-B87B-4DDD-1D4F62E573F5}"/>
              </a:ext>
            </a:extLst>
          </p:cNvPr>
          <p:cNvSpPr/>
          <p:nvPr/>
        </p:nvSpPr>
        <p:spPr>
          <a:xfrm>
            <a:off x="7824651" y="786384"/>
            <a:ext cx="1338943" cy="384048"/>
          </a:xfrm>
          <a:prstGeom prst="rect">
            <a:avLst/>
          </a:prstGeom>
          <a:solidFill>
            <a:srgbClr val="091E38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798218CD-2A22-DB56-B214-FA34FA749944}"/>
              </a:ext>
            </a:extLst>
          </p:cNvPr>
          <p:cNvSpPr/>
          <p:nvPr/>
        </p:nvSpPr>
        <p:spPr>
          <a:xfrm>
            <a:off x="7824651" y="786384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FB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Aaniie</a:t>
            </a:r>
            <a:endParaRPr lang="en-US" sz="9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C050292D-A3C3-698F-CA07-C99F85885EB4}"/>
              </a:ext>
            </a:extLst>
          </p:cNvPr>
          <p:cNvSpPr/>
          <p:nvPr/>
        </p:nvSpPr>
        <p:spPr>
          <a:xfrm>
            <a:off x="9163594" y="786384"/>
            <a:ext cx="1338943" cy="384048"/>
          </a:xfrm>
          <a:prstGeom prst="rect">
            <a:avLst/>
          </a:prstGeom>
          <a:solidFill>
            <a:srgbClr val="091E38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77AE2D3F-8949-59D3-B75B-C65E99AACDB1}"/>
              </a:ext>
            </a:extLst>
          </p:cNvPr>
          <p:cNvSpPr/>
          <p:nvPr/>
        </p:nvSpPr>
        <p:spPr>
          <a:xfrm>
            <a:off x="9163594" y="786384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FB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AlayaCare</a:t>
            </a:r>
            <a:endParaRPr lang="en-US" sz="90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42BB6AC6-2392-0C57-D96D-78049E0FA6EC}"/>
              </a:ext>
            </a:extLst>
          </p:cNvPr>
          <p:cNvSpPr/>
          <p:nvPr/>
        </p:nvSpPr>
        <p:spPr>
          <a:xfrm>
            <a:off x="10502537" y="786384"/>
            <a:ext cx="1338943" cy="384048"/>
          </a:xfrm>
          <a:prstGeom prst="rect">
            <a:avLst/>
          </a:prstGeom>
          <a:solidFill>
            <a:srgbClr val="091E38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B37E176C-EDBF-F2D7-605B-9D2437C8CF20}"/>
              </a:ext>
            </a:extLst>
          </p:cNvPr>
          <p:cNvSpPr/>
          <p:nvPr/>
        </p:nvSpPr>
        <p:spPr>
          <a:xfrm>
            <a:off x="10502537" y="786384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FB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ShiftCare</a:t>
            </a:r>
            <a:endParaRPr lang="en-US" sz="900" dirty="0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84FD8D99-D27A-1A84-8D0D-28F23D1CF4FA}"/>
              </a:ext>
            </a:extLst>
          </p:cNvPr>
          <p:cNvSpPr/>
          <p:nvPr/>
        </p:nvSpPr>
        <p:spPr>
          <a:xfrm>
            <a:off x="320040" y="1170432"/>
            <a:ext cx="2148840" cy="384048"/>
          </a:xfrm>
          <a:prstGeom prst="rect">
            <a:avLst/>
          </a:prstGeom>
          <a:solidFill>
            <a:srgbClr val="091E38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7A6E6DAE-7ED1-47E5-1E6C-7720F30E20D1}"/>
              </a:ext>
            </a:extLst>
          </p:cNvPr>
          <p:cNvSpPr/>
          <p:nvPr/>
        </p:nvSpPr>
        <p:spPr>
          <a:xfrm>
            <a:off x="429768" y="1170432"/>
            <a:ext cx="2039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 Forms</a:t>
            </a:r>
            <a:endParaRPr lang="en-US" sz="1000" dirty="0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29104E24-C4E9-4CCA-F224-BBEDCD750727}"/>
              </a:ext>
            </a:extLst>
          </p:cNvPr>
          <p:cNvSpPr/>
          <p:nvPr/>
        </p:nvSpPr>
        <p:spPr>
          <a:xfrm>
            <a:off x="2468880" y="1170432"/>
            <a:ext cx="1338943" cy="384048"/>
          </a:xfrm>
          <a:prstGeom prst="rect">
            <a:avLst/>
          </a:prstGeom>
          <a:solidFill>
            <a:srgbClr val="0A3560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C9FE41C2-F2BB-209D-DE9E-9D159DF0A7D2}"/>
              </a:ext>
            </a:extLst>
          </p:cNvPr>
          <p:cNvSpPr/>
          <p:nvPr/>
        </p:nvSpPr>
        <p:spPr>
          <a:xfrm>
            <a:off x="2468880" y="1170432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5AF73CD2-1444-AFB0-C4A3-113E63469978}"/>
              </a:ext>
            </a:extLst>
          </p:cNvPr>
          <p:cNvSpPr/>
          <p:nvPr/>
        </p:nvSpPr>
        <p:spPr>
          <a:xfrm>
            <a:off x="3807823" y="1170432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57F57296-E9CD-1B7B-EAFA-98461C6C1CB0}"/>
              </a:ext>
            </a:extLst>
          </p:cNvPr>
          <p:cNvSpPr/>
          <p:nvPr/>
        </p:nvSpPr>
        <p:spPr>
          <a:xfrm>
            <a:off x="3807823" y="1170432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E8372BBD-49ED-C47C-887D-00D6BF2FBA17}"/>
              </a:ext>
            </a:extLst>
          </p:cNvPr>
          <p:cNvSpPr/>
          <p:nvPr/>
        </p:nvSpPr>
        <p:spPr>
          <a:xfrm>
            <a:off x="5146766" y="1170432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AE3AB2E9-BBEE-6A06-AF7E-07AD8BD20BB5}"/>
              </a:ext>
            </a:extLst>
          </p:cNvPr>
          <p:cNvSpPr/>
          <p:nvPr/>
        </p:nvSpPr>
        <p:spPr>
          <a:xfrm>
            <a:off x="5146766" y="1170432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B0992E66-7458-2175-6E1C-8A32B20F1400}"/>
              </a:ext>
            </a:extLst>
          </p:cNvPr>
          <p:cNvSpPr/>
          <p:nvPr/>
        </p:nvSpPr>
        <p:spPr>
          <a:xfrm>
            <a:off x="6485709" y="1170432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654D18EA-AB0D-9A35-7145-53C65BCAB0FC}"/>
              </a:ext>
            </a:extLst>
          </p:cNvPr>
          <p:cNvSpPr/>
          <p:nvPr/>
        </p:nvSpPr>
        <p:spPr>
          <a:xfrm>
            <a:off x="6485709" y="1170432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16E4D311-80A2-64C1-AA0E-30F0BFC08940}"/>
              </a:ext>
            </a:extLst>
          </p:cNvPr>
          <p:cNvSpPr/>
          <p:nvPr/>
        </p:nvSpPr>
        <p:spPr>
          <a:xfrm>
            <a:off x="7824651" y="1170432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EB10E3DF-D718-9060-8746-58002FD02D82}"/>
              </a:ext>
            </a:extLst>
          </p:cNvPr>
          <p:cNvSpPr/>
          <p:nvPr/>
        </p:nvSpPr>
        <p:spPr>
          <a:xfrm>
            <a:off x="7824651" y="1170432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33" name="Shape 31">
            <a:extLst>
              <a:ext uri="{FF2B5EF4-FFF2-40B4-BE49-F238E27FC236}">
                <a16:creationId xmlns:a16="http://schemas.microsoft.com/office/drawing/2014/main" id="{E5259F5B-540B-B641-C6A0-C8DE8F7484C5}"/>
              </a:ext>
            </a:extLst>
          </p:cNvPr>
          <p:cNvSpPr/>
          <p:nvPr/>
        </p:nvSpPr>
        <p:spPr>
          <a:xfrm>
            <a:off x="9163594" y="1170432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C5F7A07E-451F-AC89-0F1D-609F8AFD42E0}"/>
              </a:ext>
            </a:extLst>
          </p:cNvPr>
          <p:cNvSpPr/>
          <p:nvPr/>
        </p:nvSpPr>
        <p:spPr>
          <a:xfrm>
            <a:off x="9163594" y="1170432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431B1361-7660-FAA6-B64E-1F555D827FC0}"/>
              </a:ext>
            </a:extLst>
          </p:cNvPr>
          <p:cNvSpPr/>
          <p:nvPr/>
        </p:nvSpPr>
        <p:spPr>
          <a:xfrm>
            <a:off x="10502537" y="1170432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39F24134-2B2E-2F86-7FC6-8A93D317C1D0}"/>
              </a:ext>
            </a:extLst>
          </p:cNvPr>
          <p:cNvSpPr/>
          <p:nvPr/>
        </p:nvSpPr>
        <p:spPr>
          <a:xfrm>
            <a:off x="10502537" y="1170432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38" name="Text 36">
            <a:extLst>
              <a:ext uri="{FF2B5EF4-FFF2-40B4-BE49-F238E27FC236}">
                <a16:creationId xmlns:a16="http://schemas.microsoft.com/office/drawing/2014/main" id="{60529A48-373B-617B-A938-B2CED4155543}"/>
              </a:ext>
            </a:extLst>
          </p:cNvPr>
          <p:cNvSpPr/>
          <p:nvPr/>
        </p:nvSpPr>
        <p:spPr>
          <a:xfrm>
            <a:off x="429768" y="1554480"/>
            <a:ext cx="2039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CBD5E1"/>
                </a:solidFill>
                <a:latin typeface="Calibri"/>
                <a:ea typeface="Calibri"/>
                <a:cs typeface="Calibri"/>
              </a:rPr>
              <a:t>Caregiver Matching</a:t>
            </a:r>
            <a:endParaRPr lang="en-US" sz="1000">
              <a:latin typeface="Calibri"/>
              <a:ea typeface="Calibri"/>
              <a:cs typeface="Calibri"/>
            </a:endParaRPr>
          </a:p>
        </p:txBody>
      </p:sp>
      <p:sp>
        <p:nvSpPr>
          <p:cNvPr id="39" name="Shape 37">
            <a:extLst>
              <a:ext uri="{FF2B5EF4-FFF2-40B4-BE49-F238E27FC236}">
                <a16:creationId xmlns:a16="http://schemas.microsoft.com/office/drawing/2014/main" id="{8535B0A3-DF1B-417F-FB94-0D3F2114FE93}"/>
              </a:ext>
            </a:extLst>
          </p:cNvPr>
          <p:cNvSpPr/>
          <p:nvPr/>
        </p:nvSpPr>
        <p:spPr>
          <a:xfrm>
            <a:off x="2468880" y="1554480"/>
            <a:ext cx="1338943" cy="384048"/>
          </a:xfrm>
          <a:prstGeom prst="rect">
            <a:avLst/>
          </a:prstGeom>
          <a:solidFill>
            <a:srgbClr val="0A3560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42" name="Text 40">
            <a:extLst>
              <a:ext uri="{FF2B5EF4-FFF2-40B4-BE49-F238E27FC236}">
                <a16:creationId xmlns:a16="http://schemas.microsoft.com/office/drawing/2014/main" id="{56A3D4AD-9B56-1F13-58F4-B54551C23274}"/>
              </a:ext>
            </a:extLst>
          </p:cNvPr>
          <p:cNvSpPr/>
          <p:nvPr/>
        </p:nvSpPr>
        <p:spPr>
          <a:xfrm>
            <a:off x="3807823" y="1554480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43" name="Shape 41">
            <a:extLst>
              <a:ext uri="{FF2B5EF4-FFF2-40B4-BE49-F238E27FC236}">
                <a16:creationId xmlns:a16="http://schemas.microsoft.com/office/drawing/2014/main" id="{48D38314-7BFB-A1B6-5750-221FFDB5568D}"/>
              </a:ext>
            </a:extLst>
          </p:cNvPr>
          <p:cNvSpPr/>
          <p:nvPr/>
        </p:nvSpPr>
        <p:spPr>
          <a:xfrm>
            <a:off x="5146766" y="1554480"/>
            <a:ext cx="1338943" cy="384048"/>
          </a:xfrm>
          <a:prstGeom prst="rect">
            <a:avLst/>
          </a:prstGeom>
          <a:solidFill>
            <a:srgbClr val="0D1B2A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45" name="Shape 43">
            <a:extLst>
              <a:ext uri="{FF2B5EF4-FFF2-40B4-BE49-F238E27FC236}">
                <a16:creationId xmlns:a16="http://schemas.microsoft.com/office/drawing/2014/main" id="{C504A6AF-3136-B75F-C4D7-506733655394}"/>
              </a:ext>
            </a:extLst>
          </p:cNvPr>
          <p:cNvSpPr/>
          <p:nvPr/>
        </p:nvSpPr>
        <p:spPr>
          <a:xfrm>
            <a:off x="6485709" y="1554480"/>
            <a:ext cx="1338943" cy="384048"/>
          </a:xfrm>
          <a:prstGeom prst="rect">
            <a:avLst/>
          </a:prstGeom>
          <a:solidFill>
            <a:srgbClr val="0D1B2A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47" name="Shape 45">
            <a:extLst>
              <a:ext uri="{FF2B5EF4-FFF2-40B4-BE49-F238E27FC236}">
                <a16:creationId xmlns:a16="http://schemas.microsoft.com/office/drawing/2014/main" id="{FE4AFE5F-5EC7-273A-A1CB-BA8662B9C6FD}"/>
              </a:ext>
            </a:extLst>
          </p:cNvPr>
          <p:cNvSpPr/>
          <p:nvPr/>
        </p:nvSpPr>
        <p:spPr>
          <a:xfrm>
            <a:off x="7824651" y="1554480"/>
            <a:ext cx="1338943" cy="384048"/>
          </a:xfrm>
          <a:prstGeom prst="rect">
            <a:avLst/>
          </a:prstGeom>
          <a:solidFill>
            <a:srgbClr val="0D1B2A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50" name="Text 48">
            <a:extLst>
              <a:ext uri="{FF2B5EF4-FFF2-40B4-BE49-F238E27FC236}">
                <a16:creationId xmlns:a16="http://schemas.microsoft.com/office/drawing/2014/main" id="{7100A40F-7FC4-BF45-FD7E-E4BC9B5D5661}"/>
              </a:ext>
            </a:extLst>
          </p:cNvPr>
          <p:cNvSpPr/>
          <p:nvPr/>
        </p:nvSpPr>
        <p:spPr>
          <a:xfrm>
            <a:off x="9163594" y="1554480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52" name="Text 50">
            <a:extLst>
              <a:ext uri="{FF2B5EF4-FFF2-40B4-BE49-F238E27FC236}">
                <a16:creationId xmlns:a16="http://schemas.microsoft.com/office/drawing/2014/main" id="{75DF15D9-B66D-ABD0-AD85-68442F048A0A}"/>
              </a:ext>
            </a:extLst>
          </p:cNvPr>
          <p:cNvSpPr/>
          <p:nvPr/>
        </p:nvSpPr>
        <p:spPr>
          <a:xfrm>
            <a:off x="10502537" y="1554480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53" name="Shape 51">
            <a:extLst>
              <a:ext uri="{FF2B5EF4-FFF2-40B4-BE49-F238E27FC236}">
                <a16:creationId xmlns:a16="http://schemas.microsoft.com/office/drawing/2014/main" id="{0A866803-AA09-43F6-686E-865E5860E9D0}"/>
              </a:ext>
            </a:extLst>
          </p:cNvPr>
          <p:cNvSpPr/>
          <p:nvPr/>
        </p:nvSpPr>
        <p:spPr>
          <a:xfrm>
            <a:off x="320040" y="1938528"/>
            <a:ext cx="2148840" cy="384048"/>
          </a:xfrm>
          <a:prstGeom prst="rect">
            <a:avLst/>
          </a:prstGeom>
          <a:solidFill>
            <a:srgbClr val="091E38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54" name="Text 52">
            <a:extLst>
              <a:ext uri="{FF2B5EF4-FFF2-40B4-BE49-F238E27FC236}">
                <a16:creationId xmlns:a16="http://schemas.microsoft.com/office/drawing/2014/main" id="{C412872F-808A-7F8E-576C-0EA57E83502D}"/>
              </a:ext>
            </a:extLst>
          </p:cNvPr>
          <p:cNvSpPr/>
          <p:nvPr/>
        </p:nvSpPr>
        <p:spPr>
          <a:xfrm>
            <a:off x="429768" y="1938528"/>
            <a:ext cx="2039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e-Signature Support</a:t>
            </a:r>
            <a:endParaRPr lang="en-US" sz="1000" dirty="0"/>
          </a:p>
        </p:txBody>
      </p:sp>
      <p:sp>
        <p:nvSpPr>
          <p:cNvPr id="55" name="Shape 53">
            <a:extLst>
              <a:ext uri="{FF2B5EF4-FFF2-40B4-BE49-F238E27FC236}">
                <a16:creationId xmlns:a16="http://schemas.microsoft.com/office/drawing/2014/main" id="{541DBEE9-A50D-D1C6-00CD-B7DC03DEC8EC}"/>
              </a:ext>
            </a:extLst>
          </p:cNvPr>
          <p:cNvSpPr/>
          <p:nvPr/>
        </p:nvSpPr>
        <p:spPr>
          <a:xfrm>
            <a:off x="2468880" y="1938528"/>
            <a:ext cx="1338943" cy="384048"/>
          </a:xfrm>
          <a:prstGeom prst="rect">
            <a:avLst/>
          </a:prstGeom>
          <a:solidFill>
            <a:srgbClr val="0A3560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56" name="Text 54">
            <a:extLst>
              <a:ext uri="{FF2B5EF4-FFF2-40B4-BE49-F238E27FC236}">
                <a16:creationId xmlns:a16="http://schemas.microsoft.com/office/drawing/2014/main" id="{E59A3472-0649-804B-4BAB-243ED7E6B865}"/>
              </a:ext>
            </a:extLst>
          </p:cNvPr>
          <p:cNvSpPr/>
          <p:nvPr/>
        </p:nvSpPr>
        <p:spPr>
          <a:xfrm>
            <a:off x="2468880" y="1938528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57" name="Shape 55">
            <a:extLst>
              <a:ext uri="{FF2B5EF4-FFF2-40B4-BE49-F238E27FC236}">
                <a16:creationId xmlns:a16="http://schemas.microsoft.com/office/drawing/2014/main" id="{0E9019A5-DF6C-448E-3FE0-1FB54FC69391}"/>
              </a:ext>
            </a:extLst>
          </p:cNvPr>
          <p:cNvSpPr/>
          <p:nvPr/>
        </p:nvSpPr>
        <p:spPr>
          <a:xfrm>
            <a:off x="3807823" y="1938528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58" name="Text 56">
            <a:extLst>
              <a:ext uri="{FF2B5EF4-FFF2-40B4-BE49-F238E27FC236}">
                <a16:creationId xmlns:a16="http://schemas.microsoft.com/office/drawing/2014/main" id="{E92FF965-2C3C-5A1B-5A7C-9FBE0DD413E4}"/>
              </a:ext>
            </a:extLst>
          </p:cNvPr>
          <p:cNvSpPr/>
          <p:nvPr/>
        </p:nvSpPr>
        <p:spPr>
          <a:xfrm>
            <a:off x="3807823" y="1938528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59" name="Shape 57">
            <a:extLst>
              <a:ext uri="{FF2B5EF4-FFF2-40B4-BE49-F238E27FC236}">
                <a16:creationId xmlns:a16="http://schemas.microsoft.com/office/drawing/2014/main" id="{7AD38701-833C-F771-60FD-57250E172727}"/>
              </a:ext>
            </a:extLst>
          </p:cNvPr>
          <p:cNvSpPr/>
          <p:nvPr/>
        </p:nvSpPr>
        <p:spPr>
          <a:xfrm>
            <a:off x="5146766" y="1938528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60" name="Text 58">
            <a:extLst>
              <a:ext uri="{FF2B5EF4-FFF2-40B4-BE49-F238E27FC236}">
                <a16:creationId xmlns:a16="http://schemas.microsoft.com/office/drawing/2014/main" id="{97986243-7616-F0C2-1F73-96B1489B245B}"/>
              </a:ext>
            </a:extLst>
          </p:cNvPr>
          <p:cNvSpPr/>
          <p:nvPr/>
        </p:nvSpPr>
        <p:spPr>
          <a:xfrm>
            <a:off x="5146766" y="1938528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1400" dirty="0"/>
          </a:p>
        </p:txBody>
      </p:sp>
      <p:sp>
        <p:nvSpPr>
          <p:cNvPr id="61" name="Shape 59">
            <a:extLst>
              <a:ext uri="{FF2B5EF4-FFF2-40B4-BE49-F238E27FC236}">
                <a16:creationId xmlns:a16="http://schemas.microsoft.com/office/drawing/2014/main" id="{C9C11E67-CFF8-AEDB-FE2A-0D5C5C8A1100}"/>
              </a:ext>
            </a:extLst>
          </p:cNvPr>
          <p:cNvSpPr/>
          <p:nvPr/>
        </p:nvSpPr>
        <p:spPr>
          <a:xfrm>
            <a:off x="6485709" y="1938528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62" name="Text 60">
            <a:extLst>
              <a:ext uri="{FF2B5EF4-FFF2-40B4-BE49-F238E27FC236}">
                <a16:creationId xmlns:a16="http://schemas.microsoft.com/office/drawing/2014/main" id="{B7E2DB19-4C51-4FC8-8B53-9E5DA14A95A4}"/>
              </a:ext>
            </a:extLst>
          </p:cNvPr>
          <p:cNvSpPr/>
          <p:nvPr/>
        </p:nvSpPr>
        <p:spPr>
          <a:xfrm>
            <a:off x="6485709" y="1938528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1400" dirty="0"/>
          </a:p>
        </p:txBody>
      </p:sp>
      <p:sp>
        <p:nvSpPr>
          <p:cNvPr id="63" name="Shape 61">
            <a:extLst>
              <a:ext uri="{FF2B5EF4-FFF2-40B4-BE49-F238E27FC236}">
                <a16:creationId xmlns:a16="http://schemas.microsoft.com/office/drawing/2014/main" id="{7D66D52E-E56B-6667-50EF-7AEBA5DE816E}"/>
              </a:ext>
            </a:extLst>
          </p:cNvPr>
          <p:cNvSpPr/>
          <p:nvPr/>
        </p:nvSpPr>
        <p:spPr>
          <a:xfrm>
            <a:off x="7824651" y="1938528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64" name="Text 62">
            <a:extLst>
              <a:ext uri="{FF2B5EF4-FFF2-40B4-BE49-F238E27FC236}">
                <a16:creationId xmlns:a16="http://schemas.microsoft.com/office/drawing/2014/main" id="{96F9378D-11CF-9BDE-76AB-1F9CB95F757D}"/>
              </a:ext>
            </a:extLst>
          </p:cNvPr>
          <p:cNvSpPr/>
          <p:nvPr/>
        </p:nvSpPr>
        <p:spPr>
          <a:xfrm>
            <a:off x="7824651" y="1938528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65" name="Shape 63">
            <a:extLst>
              <a:ext uri="{FF2B5EF4-FFF2-40B4-BE49-F238E27FC236}">
                <a16:creationId xmlns:a16="http://schemas.microsoft.com/office/drawing/2014/main" id="{E4A9697A-C697-E537-1172-9943C6429F93}"/>
              </a:ext>
            </a:extLst>
          </p:cNvPr>
          <p:cNvSpPr/>
          <p:nvPr/>
        </p:nvSpPr>
        <p:spPr>
          <a:xfrm>
            <a:off x="9163594" y="1938528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66" name="Text 64">
            <a:extLst>
              <a:ext uri="{FF2B5EF4-FFF2-40B4-BE49-F238E27FC236}">
                <a16:creationId xmlns:a16="http://schemas.microsoft.com/office/drawing/2014/main" id="{4563DB33-7696-C6DB-8811-2D8163E7F185}"/>
              </a:ext>
            </a:extLst>
          </p:cNvPr>
          <p:cNvSpPr/>
          <p:nvPr/>
        </p:nvSpPr>
        <p:spPr>
          <a:xfrm>
            <a:off x="9163594" y="1938528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67" name="Shape 65">
            <a:extLst>
              <a:ext uri="{FF2B5EF4-FFF2-40B4-BE49-F238E27FC236}">
                <a16:creationId xmlns:a16="http://schemas.microsoft.com/office/drawing/2014/main" id="{6C7DCB33-DF9B-34C7-2EFD-331B3193D24A}"/>
              </a:ext>
            </a:extLst>
          </p:cNvPr>
          <p:cNvSpPr/>
          <p:nvPr/>
        </p:nvSpPr>
        <p:spPr>
          <a:xfrm>
            <a:off x="10502537" y="1938528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68" name="Text 66">
            <a:extLst>
              <a:ext uri="{FF2B5EF4-FFF2-40B4-BE49-F238E27FC236}">
                <a16:creationId xmlns:a16="http://schemas.microsoft.com/office/drawing/2014/main" id="{AE3F54FC-7337-49DA-00DD-8B91A7889F80}"/>
              </a:ext>
            </a:extLst>
          </p:cNvPr>
          <p:cNvSpPr/>
          <p:nvPr/>
        </p:nvSpPr>
        <p:spPr>
          <a:xfrm>
            <a:off x="10502537" y="1938528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69" name="Shape 67">
            <a:extLst>
              <a:ext uri="{FF2B5EF4-FFF2-40B4-BE49-F238E27FC236}">
                <a16:creationId xmlns:a16="http://schemas.microsoft.com/office/drawing/2014/main" id="{6754A9E7-97B2-84AB-72D7-DBC2B87632CD}"/>
              </a:ext>
            </a:extLst>
          </p:cNvPr>
          <p:cNvSpPr/>
          <p:nvPr/>
        </p:nvSpPr>
        <p:spPr>
          <a:xfrm>
            <a:off x="320040" y="2322576"/>
            <a:ext cx="2148840" cy="384048"/>
          </a:xfrm>
          <a:prstGeom prst="rect">
            <a:avLst/>
          </a:prstGeom>
          <a:solidFill>
            <a:srgbClr val="091E38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70" name="Text 68">
            <a:extLst>
              <a:ext uri="{FF2B5EF4-FFF2-40B4-BE49-F238E27FC236}">
                <a16:creationId xmlns:a16="http://schemas.microsoft.com/office/drawing/2014/main" id="{921D6B46-E42D-3514-8111-B1F26F4A5FF8}"/>
              </a:ext>
            </a:extLst>
          </p:cNvPr>
          <p:cNvSpPr/>
          <p:nvPr/>
        </p:nvSpPr>
        <p:spPr>
          <a:xfrm>
            <a:off x="429768" y="2322576"/>
            <a:ext cx="2039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 Export</a:t>
            </a:r>
            <a:endParaRPr lang="en-US" sz="1000" dirty="0"/>
          </a:p>
        </p:txBody>
      </p:sp>
      <p:sp>
        <p:nvSpPr>
          <p:cNvPr id="71" name="Shape 69">
            <a:extLst>
              <a:ext uri="{FF2B5EF4-FFF2-40B4-BE49-F238E27FC236}">
                <a16:creationId xmlns:a16="http://schemas.microsoft.com/office/drawing/2014/main" id="{214BA03B-26C4-E84E-0E32-D1A6A012782C}"/>
              </a:ext>
            </a:extLst>
          </p:cNvPr>
          <p:cNvSpPr/>
          <p:nvPr/>
        </p:nvSpPr>
        <p:spPr>
          <a:xfrm>
            <a:off x="2468880" y="2322576"/>
            <a:ext cx="1338943" cy="384048"/>
          </a:xfrm>
          <a:prstGeom prst="rect">
            <a:avLst/>
          </a:prstGeom>
          <a:solidFill>
            <a:srgbClr val="0A3560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72" name="Text 70">
            <a:extLst>
              <a:ext uri="{FF2B5EF4-FFF2-40B4-BE49-F238E27FC236}">
                <a16:creationId xmlns:a16="http://schemas.microsoft.com/office/drawing/2014/main" id="{86ACD951-B354-3DCB-DA94-40E6399B47F5}"/>
              </a:ext>
            </a:extLst>
          </p:cNvPr>
          <p:cNvSpPr/>
          <p:nvPr/>
        </p:nvSpPr>
        <p:spPr>
          <a:xfrm>
            <a:off x="2468880" y="2322576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73" name="Shape 71">
            <a:extLst>
              <a:ext uri="{FF2B5EF4-FFF2-40B4-BE49-F238E27FC236}">
                <a16:creationId xmlns:a16="http://schemas.microsoft.com/office/drawing/2014/main" id="{0E92BD40-BA2A-68B8-6BD5-D9683AF7B62D}"/>
              </a:ext>
            </a:extLst>
          </p:cNvPr>
          <p:cNvSpPr/>
          <p:nvPr/>
        </p:nvSpPr>
        <p:spPr>
          <a:xfrm>
            <a:off x="3807823" y="2322576"/>
            <a:ext cx="1338943" cy="384048"/>
          </a:xfrm>
          <a:prstGeom prst="rect">
            <a:avLst/>
          </a:prstGeom>
          <a:solidFill>
            <a:srgbClr val="0D1B2A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74" name="Text 72">
            <a:extLst>
              <a:ext uri="{FF2B5EF4-FFF2-40B4-BE49-F238E27FC236}">
                <a16:creationId xmlns:a16="http://schemas.microsoft.com/office/drawing/2014/main" id="{C94193D4-1E6C-427B-9EE3-B82E41830EC3}"/>
              </a:ext>
            </a:extLst>
          </p:cNvPr>
          <p:cNvSpPr/>
          <p:nvPr/>
        </p:nvSpPr>
        <p:spPr>
          <a:xfrm>
            <a:off x="3807823" y="2322576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1400" dirty="0"/>
          </a:p>
        </p:txBody>
      </p:sp>
      <p:sp>
        <p:nvSpPr>
          <p:cNvPr id="75" name="Shape 73">
            <a:extLst>
              <a:ext uri="{FF2B5EF4-FFF2-40B4-BE49-F238E27FC236}">
                <a16:creationId xmlns:a16="http://schemas.microsoft.com/office/drawing/2014/main" id="{AADF9E2F-E12F-2623-AB87-E99ED2EB5717}"/>
              </a:ext>
            </a:extLst>
          </p:cNvPr>
          <p:cNvSpPr/>
          <p:nvPr/>
        </p:nvSpPr>
        <p:spPr>
          <a:xfrm>
            <a:off x="5146766" y="2322576"/>
            <a:ext cx="1338943" cy="384048"/>
          </a:xfrm>
          <a:prstGeom prst="rect">
            <a:avLst/>
          </a:prstGeom>
          <a:solidFill>
            <a:srgbClr val="0D1B2A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76" name="Text 74">
            <a:extLst>
              <a:ext uri="{FF2B5EF4-FFF2-40B4-BE49-F238E27FC236}">
                <a16:creationId xmlns:a16="http://schemas.microsoft.com/office/drawing/2014/main" id="{117B0289-A6A5-231A-0727-65CE3850B57E}"/>
              </a:ext>
            </a:extLst>
          </p:cNvPr>
          <p:cNvSpPr/>
          <p:nvPr/>
        </p:nvSpPr>
        <p:spPr>
          <a:xfrm>
            <a:off x="5146766" y="2322576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77" name="Shape 75">
            <a:extLst>
              <a:ext uri="{FF2B5EF4-FFF2-40B4-BE49-F238E27FC236}">
                <a16:creationId xmlns:a16="http://schemas.microsoft.com/office/drawing/2014/main" id="{6AB838C5-D605-3722-E294-E45169292016}"/>
              </a:ext>
            </a:extLst>
          </p:cNvPr>
          <p:cNvSpPr/>
          <p:nvPr/>
        </p:nvSpPr>
        <p:spPr>
          <a:xfrm>
            <a:off x="6485709" y="2322576"/>
            <a:ext cx="1338943" cy="384048"/>
          </a:xfrm>
          <a:prstGeom prst="rect">
            <a:avLst/>
          </a:prstGeom>
          <a:solidFill>
            <a:srgbClr val="0D1B2A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78" name="Text 76">
            <a:extLst>
              <a:ext uri="{FF2B5EF4-FFF2-40B4-BE49-F238E27FC236}">
                <a16:creationId xmlns:a16="http://schemas.microsoft.com/office/drawing/2014/main" id="{EA266751-A44A-A54C-4FC0-715E5695062E}"/>
              </a:ext>
            </a:extLst>
          </p:cNvPr>
          <p:cNvSpPr/>
          <p:nvPr/>
        </p:nvSpPr>
        <p:spPr>
          <a:xfrm>
            <a:off x="6485709" y="2322576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1400" dirty="0"/>
          </a:p>
        </p:txBody>
      </p:sp>
      <p:sp>
        <p:nvSpPr>
          <p:cNvPr id="79" name="Shape 77">
            <a:extLst>
              <a:ext uri="{FF2B5EF4-FFF2-40B4-BE49-F238E27FC236}">
                <a16:creationId xmlns:a16="http://schemas.microsoft.com/office/drawing/2014/main" id="{879F9752-88B8-36AB-6D74-6CF0BF0B65CE}"/>
              </a:ext>
            </a:extLst>
          </p:cNvPr>
          <p:cNvSpPr/>
          <p:nvPr/>
        </p:nvSpPr>
        <p:spPr>
          <a:xfrm>
            <a:off x="7824651" y="2322576"/>
            <a:ext cx="1338943" cy="384048"/>
          </a:xfrm>
          <a:prstGeom prst="rect">
            <a:avLst/>
          </a:prstGeom>
          <a:solidFill>
            <a:srgbClr val="0D1B2A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80" name="Text 78">
            <a:extLst>
              <a:ext uri="{FF2B5EF4-FFF2-40B4-BE49-F238E27FC236}">
                <a16:creationId xmlns:a16="http://schemas.microsoft.com/office/drawing/2014/main" id="{AFCBF099-1766-C985-E211-7544697E851C}"/>
              </a:ext>
            </a:extLst>
          </p:cNvPr>
          <p:cNvSpPr/>
          <p:nvPr/>
        </p:nvSpPr>
        <p:spPr>
          <a:xfrm>
            <a:off x="7824651" y="2322576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1400" dirty="0"/>
          </a:p>
        </p:txBody>
      </p:sp>
      <p:sp>
        <p:nvSpPr>
          <p:cNvPr id="81" name="Shape 79">
            <a:extLst>
              <a:ext uri="{FF2B5EF4-FFF2-40B4-BE49-F238E27FC236}">
                <a16:creationId xmlns:a16="http://schemas.microsoft.com/office/drawing/2014/main" id="{2E82FA5A-2345-13CB-5AF3-471820326397}"/>
              </a:ext>
            </a:extLst>
          </p:cNvPr>
          <p:cNvSpPr/>
          <p:nvPr/>
        </p:nvSpPr>
        <p:spPr>
          <a:xfrm>
            <a:off x="9163594" y="2322576"/>
            <a:ext cx="1338943" cy="384048"/>
          </a:xfrm>
          <a:prstGeom prst="rect">
            <a:avLst/>
          </a:prstGeom>
          <a:solidFill>
            <a:srgbClr val="0D1B2A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82" name="Text 80">
            <a:extLst>
              <a:ext uri="{FF2B5EF4-FFF2-40B4-BE49-F238E27FC236}">
                <a16:creationId xmlns:a16="http://schemas.microsoft.com/office/drawing/2014/main" id="{339D0375-CC10-1958-91AA-0458A423977C}"/>
              </a:ext>
            </a:extLst>
          </p:cNvPr>
          <p:cNvSpPr/>
          <p:nvPr/>
        </p:nvSpPr>
        <p:spPr>
          <a:xfrm>
            <a:off x="9163594" y="2322576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83" name="Shape 81">
            <a:extLst>
              <a:ext uri="{FF2B5EF4-FFF2-40B4-BE49-F238E27FC236}">
                <a16:creationId xmlns:a16="http://schemas.microsoft.com/office/drawing/2014/main" id="{618F3AC9-1AC7-799E-1C31-9AF691D9128C}"/>
              </a:ext>
            </a:extLst>
          </p:cNvPr>
          <p:cNvSpPr/>
          <p:nvPr/>
        </p:nvSpPr>
        <p:spPr>
          <a:xfrm>
            <a:off x="10502537" y="2322576"/>
            <a:ext cx="1338943" cy="384048"/>
          </a:xfrm>
          <a:prstGeom prst="rect">
            <a:avLst/>
          </a:prstGeom>
          <a:solidFill>
            <a:srgbClr val="0D1B2A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84" name="Text 82">
            <a:extLst>
              <a:ext uri="{FF2B5EF4-FFF2-40B4-BE49-F238E27FC236}">
                <a16:creationId xmlns:a16="http://schemas.microsoft.com/office/drawing/2014/main" id="{85C339D1-E02F-0F14-E241-EEAB8063AA71}"/>
              </a:ext>
            </a:extLst>
          </p:cNvPr>
          <p:cNvSpPr/>
          <p:nvPr/>
        </p:nvSpPr>
        <p:spPr>
          <a:xfrm>
            <a:off x="10502537" y="2322576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85" name="Shape 83">
            <a:extLst>
              <a:ext uri="{FF2B5EF4-FFF2-40B4-BE49-F238E27FC236}">
                <a16:creationId xmlns:a16="http://schemas.microsoft.com/office/drawing/2014/main" id="{FC445281-73AA-DC30-1F37-E17E39AE70D8}"/>
              </a:ext>
            </a:extLst>
          </p:cNvPr>
          <p:cNvSpPr/>
          <p:nvPr/>
        </p:nvSpPr>
        <p:spPr>
          <a:xfrm>
            <a:off x="320040" y="2706624"/>
            <a:ext cx="2148840" cy="384048"/>
          </a:xfrm>
          <a:prstGeom prst="rect">
            <a:avLst/>
          </a:prstGeom>
          <a:solidFill>
            <a:srgbClr val="091E38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86" name="Text 84">
            <a:extLst>
              <a:ext uri="{FF2B5EF4-FFF2-40B4-BE49-F238E27FC236}">
                <a16:creationId xmlns:a16="http://schemas.microsoft.com/office/drawing/2014/main" id="{E15E07B6-D49F-ED5D-EE13-70F4E8BD079C}"/>
              </a:ext>
            </a:extLst>
          </p:cNvPr>
          <p:cNvSpPr/>
          <p:nvPr/>
        </p:nvSpPr>
        <p:spPr>
          <a:xfrm>
            <a:off x="429768" y="2706624"/>
            <a:ext cx="2039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/ Client Portal</a:t>
            </a:r>
            <a:endParaRPr lang="en-US" sz="1000" dirty="0"/>
          </a:p>
        </p:txBody>
      </p:sp>
      <p:sp>
        <p:nvSpPr>
          <p:cNvPr id="87" name="Shape 85">
            <a:extLst>
              <a:ext uri="{FF2B5EF4-FFF2-40B4-BE49-F238E27FC236}">
                <a16:creationId xmlns:a16="http://schemas.microsoft.com/office/drawing/2014/main" id="{0D588062-F500-408E-5D0F-FE10C7F0623F}"/>
              </a:ext>
            </a:extLst>
          </p:cNvPr>
          <p:cNvSpPr/>
          <p:nvPr/>
        </p:nvSpPr>
        <p:spPr>
          <a:xfrm>
            <a:off x="2468880" y="2706624"/>
            <a:ext cx="1338943" cy="384048"/>
          </a:xfrm>
          <a:prstGeom prst="rect">
            <a:avLst/>
          </a:prstGeom>
          <a:solidFill>
            <a:srgbClr val="0A3560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88" name="Text 86">
            <a:extLst>
              <a:ext uri="{FF2B5EF4-FFF2-40B4-BE49-F238E27FC236}">
                <a16:creationId xmlns:a16="http://schemas.microsoft.com/office/drawing/2014/main" id="{677686CA-DB17-FF04-7DE1-2E68F36D0089}"/>
              </a:ext>
            </a:extLst>
          </p:cNvPr>
          <p:cNvSpPr/>
          <p:nvPr/>
        </p:nvSpPr>
        <p:spPr>
          <a:xfrm>
            <a:off x="2468880" y="2706624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89" name="Shape 87">
            <a:extLst>
              <a:ext uri="{FF2B5EF4-FFF2-40B4-BE49-F238E27FC236}">
                <a16:creationId xmlns:a16="http://schemas.microsoft.com/office/drawing/2014/main" id="{45A46E4A-739D-4EBF-92E0-3052D5248B9B}"/>
              </a:ext>
            </a:extLst>
          </p:cNvPr>
          <p:cNvSpPr/>
          <p:nvPr/>
        </p:nvSpPr>
        <p:spPr>
          <a:xfrm>
            <a:off x="3807823" y="2706624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90" name="Text 88">
            <a:extLst>
              <a:ext uri="{FF2B5EF4-FFF2-40B4-BE49-F238E27FC236}">
                <a16:creationId xmlns:a16="http://schemas.microsoft.com/office/drawing/2014/main" id="{B6587EAD-F608-C080-00A7-31ECBFC8135D}"/>
              </a:ext>
            </a:extLst>
          </p:cNvPr>
          <p:cNvSpPr/>
          <p:nvPr/>
        </p:nvSpPr>
        <p:spPr>
          <a:xfrm>
            <a:off x="3807823" y="2706624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91" name="Shape 89">
            <a:extLst>
              <a:ext uri="{FF2B5EF4-FFF2-40B4-BE49-F238E27FC236}">
                <a16:creationId xmlns:a16="http://schemas.microsoft.com/office/drawing/2014/main" id="{0F10E004-6327-E38F-FFEB-67A4612D2126}"/>
              </a:ext>
            </a:extLst>
          </p:cNvPr>
          <p:cNvSpPr/>
          <p:nvPr/>
        </p:nvSpPr>
        <p:spPr>
          <a:xfrm>
            <a:off x="5146766" y="2706624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92" name="Text 90">
            <a:extLst>
              <a:ext uri="{FF2B5EF4-FFF2-40B4-BE49-F238E27FC236}">
                <a16:creationId xmlns:a16="http://schemas.microsoft.com/office/drawing/2014/main" id="{76866139-20CC-FB9F-6C3E-124DF1602BB0}"/>
              </a:ext>
            </a:extLst>
          </p:cNvPr>
          <p:cNvSpPr/>
          <p:nvPr/>
        </p:nvSpPr>
        <p:spPr>
          <a:xfrm>
            <a:off x="5146766" y="2706624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93" name="Shape 91">
            <a:extLst>
              <a:ext uri="{FF2B5EF4-FFF2-40B4-BE49-F238E27FC236}">
                <a16:creationId xmlns:a16="http://schemas.microsoft.com/office/drawing/2014/main" id="{C88C92D9-BCDF-B5C1-67AC-108620201F4C}"/>
              </a:ext>
            </a:extLst>
          </p:cNvPr>
          <p:cNvSpPr/>
          <p:nvPr/>
        </p:nvSpPr>
        <p:spPr>
          <a:xfrm>
            <a:off x="6485709" y="2706624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94" name="Text 92">
            <a:extLst>
              <a:ext uri="{FF2B5EF4-FFF2-40B4-BE49-F238E27FC236}">
                <a16:creationId xmlns:a16="http://schemas.microsoft.com/office/drawing/2014/main" id="{5E644FB4-BDA8-5BAE-5A44-EBE79252D6A9}"/>
              </a:ext>
            </a:extLst>
          </p:cNvPr>
          <p:cNvSpPr/>
          <p:nvPr/>
        </p:nvSpPr>
        <p:spPr>
          <a:xfrm>
            <a:off x="6485709" y="2706624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95" name="Shape 93">
            <a:extLst>
              <a:ext uri="{FF2B5EF4-FFF2-40B4-BE49-F238E27FC236}">
                <a16:creationId xmlns:a16="http://schemas.microsoft.com/office/drawing/2014/main" id="{8C8016DC-4ECA-9917-C6D5-B66E91FE73A8}"/>
              </a:ext>
            </a:extLst>
          </p:cNvPr>
          <p:cNvSpPr/>
          <p:nvPr/>
        </p:nvSpPr>
        <p:spPr>
          <a:xfrm>
            <a:off x="7824651" y="2706624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96" name="Text 94">
            <a:extLst>
              <a:ext uri="{FF2B5EF4-FFF2-40B4-BE49-F238E27FC236}">
                <a16:creationId xmlns:a16="http://schemas.microsoft.com/office/drawing/2014/main" id="{D74A356E-40EB-E2FD-AFFE-644F2DAD797E}"/>
              </a:ext>
            </a:extLst>
          </p:cNvPr>
          <p:cNvSpPr/>
          <p:nvPr/>
        </p:nvSpPr>
        <p:spPr>
          <a:xfrm>
            <a:off x="7824651" y="2706624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97" name="Shape 95">
            <a:extLst>
              <a:ext uri="{FF2B5EF4-FFF2-40B4-BE49-F238E27FC236}">
                <a16:creationId xmlns:a16="http://schemas.microsoft.com/office/drawing/2014/main" id="{36311248-53D1-B373-8488-59DA6FD51DE0}"/>
              </a:ext>
            </a:extLst>
          </p:cNvPr>
          <p:cNvSpPr/>
          <p:nvPr/>
        </p:nvSpPr>
        <p:spPr>
          <a:xfrm>
            <a:off x="9163594" y="2706624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98" name="Text 96">
            <a:extLst>
              <a:ext uri="{FF2B5EF4-FFF2-40B4-BE49-F238E27FC236}">
                <a16:creationId xmlns:a16="http://schemas.microsoft.com/office/drawing/2014/main" id="{7EB12097-DE17-9EE9-9DDE-A9F4D2DADB9C}"/>
              </a:ext>
            </a:extLst>
          </p:cNvPr>
          <p:cNvSpPr/>
          <p:nvPr/>
        </p:nvSpPr>
        <p:spPr>
          <a:xfrm>
            <a:off x="9163594" y="2706624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99" name="Shape 97">
            <a:extLst>
              <a:ext uri="{FF2B5EF4-FFF2-40B4-BE49-F238E27FC236}">
                <a16:creationId xmlns:a16="http://schemas.microsoft.com/office/drawing/2014/main" id="{09885418-02BD-0DA8-2A82-16E5B687EA3B}"/>
              </a:ext>
            </a:extLst>
          </p:cNvPr>
          <p:cNvSpPr/>
          <p:nvPr/>
        </p:nvSpPr>
        <p:spPr>
          <a:xfrm>
            <a:off x="10502537" y="2706624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00" name="Text 98">
            <a:extLst>
              <a:ext uri="{FF2B5EF4-FFF2-40B4-BE49-F238E27FC236}">
                <a16:creationId xmlns:a16="http://schemas.microsoft.com/office/drawing/2014/main" id="{9FAC62B7-D46D-49BD-62D8-5BBBDD939446}"/>
              </a:ext>
            </a:extLst>
          </p:cNvPr>
          <p:cNvSpPr/>
          <p:nvPr/>
        </p:nvSpPr>
        <p:spPr>
          <a:xfrm>
            <a:off x="10502537" y="2706624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01" name="Shape 99">
            <a:extLst>
              <a:ext uri="{FF2B5EF4-FFF2-40B4-BE49-F238E27FC236}">
                <a16:creationId xmlns:a16="http://schemas.microsoft.com/office/drawing/2014/main" id="{3EA41D36-DCC6-BE1A-B5F5-489BA9CEAFD9}"/>
              </a:ext>
            </a:extLst>
          </p:cNvPr>
          <p:cNvSpPr/>
          <p:nvPr/>
        </p:nvSpPr>
        <p:spPr>
          <a:xfrm>
            <a:off x="320040" y="3090672"/>
            <a:ext cx="2148840" cy="384048"/>
          </a:xfrm>
          <a:prstGeom prst="rect">
            <a:avLst/>
          </a:prstGeom>
          <a:solidFill>
            <a:srgbClr val="091E38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02" name="Text 100">
            <a:extLst>
              <a:ext uri="{FF2B5EF4-FFF2-40B4-BE49-F238E27FC236}">
                <a16:creationId xmlns:a16="http://schemas.microsoft.com/office/drawing/2014/main" id="{BC0A9EAF-8E4E-070A-40A7-0C04AECFBF2D}"/>
              </a:ext>
            </a:extLst>
          </p:cNvPr>
          <p:cNvSpPr/>
          <p:nvPr/>
        </p:nvSpPr>
        <p:spPr>
          <a:xfrm>
            <a:off x="429768" y="3090672"/>
            <a:ext cx="2039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Standalone &amp; Focused</a:t>
            </a:r>
            <a:endParaRPr lang="en-US" sz="1000" dirty="0"/>
          </a:p>
        </p:txBody>
      </p:sp>
      <p:sp>
        <p:nvSpPr>
          <p:cNvPr id="103" name="Shape 101">
            <a:extLst>
              <a:ext uri="{FF2B5EF4-FFF2-40B4-BE49-F238E27FC236}">
                <a16:creationId xmlns:a16="http://schemas.microsoft.com/office/drawing/2014/main" id="{060693F7-4746-EC86-9D68-77B12FF12142}"/>
              </a:ext>
            </a:extLst>
          </p:cNvPr>
          <p:cNvSpPr/>
          <p:nvPr/>
        </p:nvSpPr>
        <p:spPr>
          <a:xfrm>
            <a:off x="2468880" y="3090672"/>
            <a:ext cx="1338943" cy="384048"/>
          </a:xfrm>
          <a:prstGeom prst="rect">
            <a:avLst/>
          </a:prstGeom>
          <a:solidFill>
            <a:srgbClr val="0A3560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04" name="Text 102">
            <a:extLst>
              <a:ext uri="{FF2B5EF4-FFF2-40B4-BE49-F238E27FC236}">
                <a16:creationId xmlns:a16="http://schemas.microsoft.com/office/drawing/2014/main" id="{DA612009-ED05-3F41-E074-1D9143DCFBAF}"/>
              </a:ext>
            </a:extLst>
          </p:cNvPr>
          <p:cNvSpPr/>
          <p:nvPr/>
        </p:nvSpPr>
        <p:spPr>
          <a:xfrm>
            <a:off x="2468880" y="3090672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05" name="Shape 103">
            <a:extLst>
              <a:ext uri="{FF2B5EF4-FFF2-40B4-BE49-F238E27FC236}">
                <a16:creationId xmlns:a16="http://schemas.microsoft.com/office/drawing/2014/main" id="{2EFA2465-214C-23AB-6B58-3A693A9C1026}"/>
              </a:ext>
            </a:extLst>
          </p:cNvPr>
          <p:cNvSpPr/>
          <p:nvPr/>
        </p:nvSpPr>
        <p:spPr>
          <a:xfrm>
            <a:off x="3807823" y="3090672"/>
            <a:ext cx="1338943" cy="384048"/>
          </a:xfrm>
          <a:prstGeom prst="rect">
            <a:avLst/>
          </a:prstGeom>
          <a:solidFill>
            <a:srgbClr val="0D1B2A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06" name="Text 104">
            <a:extLst>
              <a:ext uri="{FF2B5EF4-FFF2-40B4-BE49-F238E27FC236}">
                <a16:creationId xmlns:a16="http://schemas.microsoft.com/office/drawing/2014/main" id="{95C747CA-09B6-43C7-B234-8942DFE79EF7}"/>
              </a:ext>
            </a:extLst>
          </p:cNvPr>
          <p:cNvSpPr/>
          <p:nvPr/>
        </p:nvSpPr>
        <p:spPr>
          <a:xfrm>
            <a:off x="3807823" y="3090672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052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400" dirty="0"/>
          </a:p>
        </p:txBody>
      </p:sp>
      <p:sp>
        <p:nvSpPr>
          <p:cNvPr id="107" name="Shape 105">
            <a:extLst>
              <a:ext uri="{FF2B5EF4-FFF2-40B4-BE49-F238E27FC236}">
                <a16:creationId xmlns:a16="http://schemas.microsoft.com/office/drawing/2014/main" id="{F786C982-88EB-1B8A-B104-4833DF508FE8}"/>
              </a:ext>
            </a:extLst>
          </p:cNvPr>
          <p:cNvSpPr/>
          <p:nvPr/>
        </p:nvSpPr>
        <p:spPr>
          <a:xfrm>
            <a:off x="5146766" y="3090672"/>
            <a:ext cx="1338943" cy="384048"/>
          </a:xfrm>
          <a:prstGeom prst="rect">
            <a:avLst/>
          </a:prstGeom>
          <a:solidFill>
            <a:srgbClr val="0D1B2A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08" name="Text 106">
            <a:extLst>
              <a:ext uri="{FF2B5EF4-FFF2-40B4-BE49-F238E27FC236}">
                <a16:creationId xmlns:a16="http://schemas.microsoft.com/office/drawing/2014/main" id="{A4F3A388-D1B3-5332-C6A9-BB4FD40D80AD}"/>
              </a:ext>
            </a:extLst>
          </p:cNvPr>
          <p:cNvSpPr/>
          <p:nvPr/>
        </p:nvSpPr>
        <p:spPr>
          <a:xfrm>
            <a:off x="5146766" y="3090672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052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400" dirty="0"/>
          </a:p>
        </p:txBody>
      </p:sp>
      <p:sp>
        <p:nvSpPr>
          <p:cNvPr id="109" name="Shape 107">
            <a:extLst>
              <a:ext uri="{FF2B5EF4-FFF2-40B4-BE49-F238E27FC236}">
                <a16:creationId xmlns:a16="http://schemas.microsoft.com/office/drawing/2014/main" id="{4DBA63FC-6C26-C128-B92B-8675D3B1D1F5}"/>
              </a:ext>
            </a:extLst>
          </p:cNvPr>
          <p:cNvSpPr/>
          <p:nvPr/>
        </p:nvSpPr>
        <p:spPr>
          <a:xfrm>
            <a:off x="6485709" y="3090672"/>
            <a:ext cx="1338943" cy="384048"/>
          </a:xfrm>
          <a:prstGeom prst="rect">
            <a:avLst/>
          </a:prstGeom>
          <a:solidFill>
            <a:srgbClr val="0D1B2A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10" name="Text 108">
            <a:extLst>
              <a:ext uri="{FF2B5EF4-FFF2-40B4-BE49-F238E27FC236}">
                <a16:creationId xmlns:a16="http://schemas.microsoft.com/office/drawing/2014/main" id="{32519401-15F5-F8A9-A184-19F2E6A97E52}"/>
              </a:ext>
            </a:extLst>
          </p:cNvPr>
          <p:cNvSpPr/>
          <p:nvPr/>
        </p:nvSpPr>
        <p:spPr>
          <a:xfrm>
            <a:off x="6485709" y="3090672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052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400" dirty="0"/>
          </a:p>
        </p:txBody>
      </p:sp>
      <p:sp>
        <p:nvSpPr>
          <p:cNvPr id="111" name="Shape 109">
            <a:extLst>
              <a:ext uri="{FF2B5EF4-FFF2-40B4-BE49-F238E27FC236}">
                <a16:creationId xmlns:a16="http://schemas.microsoft.com/office/drawing/2014/main" id="{A4B12049-87F0-77C1-CBCD-D13FF59086DC}"/>
              </a:ext>
            </a:extLst>
          </p:cNvPr>
          <p:cNvSpPr/>
          <p:nvPr/>
        </p:nvSpPr>
        <p:spPr>
          <a:xfrm>
            <a:off x="7824651" y="3090672"/>
            <a:ext cx="1338943" cy="384048"/>
          </a:xfrm>
          <a:prstGeom prst="rect">
            <a:avLst/>
          </a:prstGeom>
          <a:solidFill>
            <a:srgbClr val="0D1B2A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12" name="Text 110">
            <a:extLst>
              <a:ext uri="{FF2B5EF4-FFF2-40B4-BE49-F238E27FC236}">
                <a16:creationId xmlns:a16="http://schemas.microsoft.com/office/drawing/2014/main" id="{1478D375-B63E-E4FE-89D9-0EFF7B085960}"/>
              </a:ext>
            </a:extLst>
          </p:cNvPr>
          <p:cNvSpPr/>
          <p:nvPr/>
        </p:nvSpPr>
        <p:spPr>
          <a:xfrm>
            <a:off x="7824651" y="3090672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052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400" dirty="0"/>
          </a:p>
        </p:txBody>
      </p:sp>
      <p:sp>
        <p:nvSpPr>
          <p:cNvPr id="113" name="Shape 111">
            <a:extLst>
              <a:ext uri="{FF2B5EF4-FFF2-40B4-BE49-F238E27FC236}">
                <a16:creationId xmlns:a16="http://schemas.microsoft.com/office/drawing/2014/main" id="{D1EB3B2C-84EF-5E93-083A-7E569D710F9E}"/>
              </a:ext>
            </a:extLst>
          </p:cNvPr>
          <p:cNvSpPr/>
          <p:nvPr/>
        </p:nvSpPr>
        <p:spPr>
          <a:xfrm>
            <a:off x="9163594" y="3090672"/>
            <a:ext cx="1338943" cy="384048"/>
          </a:xfrm>
          <a:prstGeom prst="rect">
            <a:avLst/>
          </a:prstGeom>
          <a:solidFill>
            <a:srgbClr val="0D1B2A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14" name="Text 112">
            <a:extLst>
              <a:ext uri="{FF2B5EF4-FFF2-40B4-BE49-F238E27FC236}">
                <a16:creationId xmlns:a16="http://schemas.microsoft.com/office/drawing/2014/main" id="{394D5165-4AB6-8BE3-7C24-754FF0368BDB}"/>
              </a:ext>
            </a:extLst>
          </p:cNvPr>
          <p:cNvSpPr/>
          <p:nvPr/>
        </p:nvSpPr>
        <p:spPr>
          <a:xfrm>
            <a:off x="9163594" y="3090672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052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400" dirty="0"/>
          </a:p>
        </p:txBody>
      </p:sp>
      <p:sp>
        <p:nvSpPr>
          <p:cNvPr id="115" name="Shape 113">
            <a:extLst>
              <a:ext uri="{FF2B5EF4-FFF2-40B4-BE49-F238E27FC236}">
                <a16:creationId xmlns:a16="http://schemas.microsoft.com/office/drawing/2014/main" id="{ABD114EA-26FF-93AF-A4B8-6075F6C71C4E}"/>
              </a:ext>
            </a:extLst>
          </p:cNvPr>
          <p:cNvSpPr/>
          <p:nvPr/>
        </p:nvSpPr>
        <p:spPr>
          <a:xfrm>
            <a:off x="10502537" y="3090672"/>
            <a:ext cx="1338943" cy="384048"/>
          </a:xfrm>
          <a:prstGeom prst="rect">
            <a:avLst/>
          </a:prstGeom>
          <a:solidFill>
            <a:srgbClr val="0D1B2A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16" name="Text 114">
            <a:extLst>
              <a:ext uri="{FF2B5EF4-FFF2-40B4-BE49-F238E27FC236}">
                <a16:creationId xmlns:a16="http://schemas.microsoft.com/office/drawing/2014/main" id="{DE263CC0-F813-C386-9AA2-005DB437F2C7}"/>
              </a:ext>
            </a:extLst>
          </p:cNvPr>
          <p:cNvSpPr/>
          <p:nvPr/>
        </p:nvSpPr>
        <p:spPr>
          <a:xfrm>
            <a:off x="10502537" y="3090672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1400" dirty="0"/>
          </a:p>
        </p:txBody>
      </p:sp>
      <p:sp>
        <p:nvSpPr>
          <p:cNvPr id="117" name="Shape 115">
            <a:extLst>
              <a:ext uri="{FF2B5EF4-FFF2-40B4-BE49-F238E27FC236}">
                <a16:creationId xmlns:a16="http://schemas.microsoft.com/office/drawing/2014/main" id="{F9DE25B3-D5BE-507A-5D19-18C3E4994E0B}"/>
              </a:ext>
            </a:extLst>
          </p:cNvPr>
          <p:cNvSpPr/>
          <p:nvPr/>
        </p:nvSpPr>
        <p:spPr>
          <a:xfrm>
            <a:off x="320040" y="3474720"/>
            <a:ext cx="2148840" cy="384048"/>
          </a:xfrm>
          <a:prstGeom prst="rect">
            <a:avLst/>
          </a:prstGeom>
          <a:solidFill>
            <a:srgbClr val="091E38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18" name="Text 116">
            <a:extLst>
              <a:ext uri="{FF2B5EF4-FFF2-40B4-BE49-F238E27FC236}">
                <a16:creationId xmlns:a16="http://schemas.microsoft.com/office/drawing/2014/main" id="{43D3A1DE-E090-69CD-AFCC-346D4FA5AE9F}"/>
              </a:ext>
            </a:extLst>
          </p:cNvPr>
          <p:cNvSpPr/>
          <p:nvPr/>
        </p:nvSpPr>
        <p:spPr>
          <a:xfrm>
            <a:off x="429768" y="3474720"/>
            <a:ext cx="2039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Onboarding</a:t>
            </a:r>
            <a:endParaRPr lang="en-US" sz="1000" dirty="0"/>
          </a:p>
        </p:txBody>
      </p:sp>
      <p:sp>
        <p:nvSpPr>
          <p:cNvPr id="119" name="Shape 117">
            <a:extLst>
              <a:ext uri="{FF2B5EF4-FFF2-40B4-BE49-F238E27FC236}">
                <a16:creationId xmlns:a16="http://schemas.microsoft.com/office/drawing/2014/main" id="{0C889D93-E072-8B93-9E7D-D0470B454BF4}"/>
              </a:ext>
            </a:extLst>
          </p:cNvPr>
          <p:cNvSpPr/>
          <p:nvPr/>
        </p:nvSpPr>
        <p:spPr>
          <a:xfrm>
            <a:off x="2468880" y="3474720"/>
            <a:ext cx="1338943" cy="384048"/>
          </a:xfrm>
          <a:prstGeom prst="rect">
            <a:avLst/>
          </a:prstGeom>
          <a:solidFill>
            <a:srgbClr val="0A3560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20" name="Text 118">
            <a:extLst>
              <a:ext uri="{FF2B5EF4-FFF2-40B4-BE49-F238E27FC236}">
                <a16:creationId xmlns:a16="http://schemas.microsoft.com/office/drawing/2014/main" id="{1726543F-6077-1773-C36C-E443E25F2711}"/>
              </a:ext>
            </a:extLst>
          </p:cNvPr>
          <p:cNvSpPr/>
          <p:nvPr/>
        </p:nvSpPr>
        <p:spPr>
          <a:xfrm>
            <a:off x="2468880" y="3474720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21" name="Shape 119">
            <a:extLst>
              <a:ext uri="{FF2B5EF4-FFF2-40B4-BE49-F238E27FC236}">
                <a16:creationId xmlns:a16="http://schemas.microsoft.com/office/drawing/2014/main" id="{635A240D-0884-6173-2BF5-E30F20134074}"/>
              </a:ext>
            </a:extLst>
          </p:cNvPr>
          <p:cNvSpPr/>
          <p:nvPr/>
        </p:nvSpPr>
        <p:spPr>
          <a:xfrm>
            <a:off x="3807823" y="3474720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22" name="Text 120">
            <a:extLst>
              <a:ext uri="{FF2B5EF4-FFF2-40B4-BE49-F238E27FC236}">
                <a16:creationId xmlns:a16="http://schemas.microsoft.com/office/drawing/2014/main" id="{94AC3F3B-0A09-EDB5-D0C3-032797D8C715}"/>
              </a:ext>
            </a:extLst>
          </p:cNvPr>
          <p:cNvSpPr/>
          <p:nvPr/>
        </p:nvSpPr>
        <p:spPr>
          <a:xfrm>
            <a:off x="3807823" y="3474720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1400" dirty="0"/>
          </a:p>
        </p:txBody>
      </p:sp>
      <p:sp>
        <p:nvSpPr>
          <p:cNvPr id="123" name="Shape 121">
            <a:extLst>
              <a:ext uri="{FF2B5EF4-FFF2-40B4-BE49-F238E27FC236}">
                <a16:creationId xmlns:a16="http://schemas.microsoft.com/office/drawing/2014/main" id="{AF045E52-9767-81E5-6240-29ACBB6A9AD8}"/>
              </a:ext>
            </a:extLst>
          </p:cNvPr>
          <p:cNvSpPr/>
          <p:nvPr/>
        </p:nvSpPr>
        <p:spPr>
          <a:xfrm>
            <a:off x="5146766" y="3474720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24" name="Text 122">
            <a:extLst>
              <a:ext uri="{FF2B5EF4-FFF2-40B4-BE49-F238E27FC236}">
                <a16:creationId xmlns:a16="http://schemas.microsoft.com/office/drawing/2014/main" id="{C8741FAE-6301-792C-F5E8-D56DF184CCB9}"/>
              </a:ext>
            </a:extLst>
          </p:cNvPr>
          <p:cNvSpPr/>
          <p:nvPr/>
        </p:nvSpPr>
        <p:spPr>
          <a:xfrm>
            <a:off x="5146766" y="3474720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1400" dirty="0"/>
          </a:p>
        </p:txBody>
      </p:sp>
      <p:sp>
        <p:nvSpPr>
          <p:cNvPr id="125" name="Shape 123">
            <a:extLst>
              <a:ext uri="{FF2B5EF4-FFF2-40B4-BE49-F238E27FC236}">
                <a16:creationId xmlns:a16="http://schemas.microsoft.com/office/drawing/2014/main" id="{B95EB7BE-A818-8A56-63E6-1E32A58D215F}"/>
              </a:ext>
            </a:extLst>
          </p:cNvPr>
          <p:cNvSpPr/>
          <p:nvPr/>
        </p:nvSpPr>
        <p:spPr>
          <a:xfrm>
            <a:off x="6485709" y="3474720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26" name="Text 124">
            <a:extLst>
              <a:ext uri="{FF2B5EF4-FFF2-40B4-BE49-F238E27FC236}">
                <a16:creationId xmlns:a16="http://schemas.microsoft.com/office/drawing/2014/main" id="{40606991-33F5-519C-3270-3541BA576439}"/>
              </a:ext>
            </a:extLst>
          </p:cNvPr>
          <p:cNvSpPr/>
          <p:nvPr/>
        </p:nvSpPr>
        <p:spPr>
          <a:xfrm>
            <a:off x="6485709" y="3474720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1400" dirty="0"/>
          </a:p>
        </p:txBody>
      </p:sp>
      <p:sp>
        <p:nvSpPr>
          <p:cNvPr id="127" name="Shape 125">
            <a:extLst>
              <a:ext uri="{FF2B5EF4-FFF2-40B4-BE49-F238E27FC236}">
                <a16:creationId xmlns:a16="http://schemas.microsoft.com/office/drawing/2014/main" id="{910CE5EC-EE40-2C6A-EF9E-47FBCC3F48B3}"/>
              </a:ext>
            </a:extLst>
          </p:cNvPr>
          <p:cNvSpPr/>
          <p:nvPr/>
        </p:nvSpPr>
        <p:spPr>
          <a:xfrm>
            <a:off x="7824651" y="3474720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28" name="Text 126">
            <a:extLst>
              <a:ext uri="{FF2B5EF4-FFF2-40B4-BE49-F238E27FC236}">
                <a16:creationId xmlns:a16="http://schemas.microsoft.com/office/drawing/2014/main" id="{E9FA3571-2BB5-9820-BB46-74D02B75ED15}"/>
              </a:ext>
            </a:extLst>
          </p:cNvPr>
          <p:cNvSpPr/>
          <p:nvPr/>
        </p:nvSpPr>
        <p:spPr>
          <a:xfrm>
            <a:off x="7824651" y="3474720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1400" dirty="0"/>
          </a:p>
        </p:txBody>
      </p:sp>
      <p:sp>
        <p:nvSpPr>
          <p:cNvPr id="129" name="Shape 127">
            <a:extLst>
              <a:ext uri="{FF2B5EF4-FFF2-40B4-BE49-F238E27FC236}">
                <a16:creationId xmlns:a16="http://schemas.microsoft.com/office/drawing/2014/main" id="{59C0E8D3-B822-57F6-37B1-EE1E594D9F9B}"/>
              </a:ext>
            </a:extLst>
          </p:cNvPr>
          <p:cNvSpPr/>
          <p:nvPr/>
        </p:nvSpPr>
        <p:spPr>
          <a:xfrm>
            <a:off x="9163594" y="3474720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30" name="Text 128">
            <a:extLst>
              <a:ext uri="{FF2B5EF4-FFF2-40B4-BE49-F238E27FC236}">
                <a16:creationId xmlns:a16="http://schemas.microsoft.com/office/drawing/2014/main" id="{8EC2DA40-7C16-5E15-49F3-8331C49FBA3E}"/>
              </a:ext>
            </a:extLst>
          </p:cNvPr>
          <p:cNvSpPr/>
          <p:nvPr/>
        </p:nvSpPr>
        <p:spPr>
          <a:xfrm>
            <a:off x="9163594" y="3474720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052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400" dirty="0"/>
          </a:p>
        </p:txBody>
      </p:sp>
      <p:sp>
        <p:nvSpPr>
          <p:cNvPr id="131" name="Shape 129">
            <a:extLst>
              <a:ext uri="{FF2B5EF4-FFF2-40B4-BE49-F238E27FC236}">
                <a16:creationId xmlns:a16="http://schemas.microsoft.com/office/drawing/2014/main" id="{C1BD53D9-4897-6384-07BF-AF6D0F4344D4}"/>
              </a:ext>
            </a:extLst>
          </p:cNvPr>
          <p:cNvSpPr/>
          <p:nvPr/>
        </p:nvSpPr>
        <p:spPr>
          <a:xfrm>
            <a:off x="10502537" y="3474720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32" name="Text 130">
            <a:extLst>
              <a:ext uri="{FF2B5EF4-FFF2-40B4-BE49-F238E27FC236}">
                <a16:creationId xmlns:a16="http://schemas.microsoft.com/office/drawing/2014/main" id="{4C40DF07-4EE4-A866-8959-C864D30ACBFF}"/>
              </a:ext>
            </a:extLst>
          </p:cNvPr>
          <p:cNvSpPr/>
          <p:nvPr/>
        </p:nvSpPr>
        <p:spPr>
          <a:xfrm>
            <a:off x="10502537" y="3474720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33" name="Shape 131">
            <a:extLst>
              <a:ext uri="{FF2B5EF4-FFF2-40B4-BE49-F238E27FC236}">
                <a16:creationId xmlns:a16="http://schemas.microsoft.com/office/drawing/2014/main" id="{5744CB68-D06C-B30C-52C8-A396DA5BBE44}"/>
              </a:ext>
            </a:extLst>
          </p:cNvPr>
          <p:cNvSpPr/>
          <p:nvPr/>
        </p:nvSpPr>
        <p:spPr>
          <a:xfrm>
            <a:off x="320040" y="3858768"/>
            <a:ext cx="2148840" cy="384048"/>
          </a:xfrm>
          <a:prstGeom prst="rect">
            <a:avLst/>
          </a:prstGeom>
          <a:solidFill>
            <a:srgbClr val="091E38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34" name="Text 132">
            <a:extLst>
              <a:ext uri="{FF2B5EF4-FFF2-40B4-BE49-F238E27FC236}">
                <a16:creationId xmlns:a16="http://schemas.microsoft.com/office/drawing/2014/main" id="{D7D0FB61-D120-DBAC-7C98-2E1866986CB9}"/>
              </a:ext>
            </a:extLst>
          </p:cNvPr>
          <p:cNvSpPr/>
          <p:nvPr/>
        </p:nvSpPr>
        <p:spPr>
          <a:xfrm>
            <a:off x="429768" y="3858768"/>
            <a:ext cx="2039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Full Suite Required</a:t>
            </a:r>
            <a:endParaRPr lang="en-US" sz="1000" dirty="0"/>
          </a:p>
        </p:txBody>
      </p:sp>
      <p:sp>
        <p:nvSpPr>
          <p:cNvPr id="135" name="Shape 133">
            <a:extLst>
              <a:ext uri="{FF2B5EF4-FFF2-40B4-BE49-F238E27FC236}">
                <a16:creationId xmlns:a16="http://schemas.microsoft.com/office/drawing/2014/main" id="{A86F2414-C7E6-D242-20DE-9E9A11EA1943}"/>
              </a:ext>
            </a:extLst>
          </p:cNvPr>
          <p:cNvSpPr/>
          <p:nvPr/>
        </p:nvSpPr>
        <p:spPr>
          <a:xfrm>
            <a:off x="2468880" y="3858768"/>
            <a:ext cx="1338943" cy="384048"/>
          </a:xfrm>
          <a:prstGeom prst="rect">
            <a:avLst/>
          </a:prstGeom>
          <a:solidFill>
            <a:srgbClr val="0A3560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36" name="Text 134">
            <a:extLst>
              <a:ext uri="{FF2B5EF4-FFF2-40B4-BE49-F238E27FC236}">
                <a16:creationId xmlns:a16="http://schemas.microsoft.com/office/drawing/2014/main" id="{708E39E3-CBF3-C886-E954-F33F06CD7519}"/>
              </a:ext>
            </a:extLst>
          </p:cNvPr>
          <p:cNvSpPr/>
          <p:nvPr/>
        </p:nvSpPr>
        <p:spPr>
          <a:xfrm>
            <a:off x="2468880" y="3858768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37" name="Shape 135">
            <a:extLst>
              <a:ext uri="{FF2B5EF4-FFF2-40B4-BE49-F238E27FC236}">
                <a16:creationId xmlns:a16="http://schemas.microsoft.com/office/drawing/2014/main" id="{88C19A5D-3A60-0F48-C40F-352693FA9851}"/>
              </a:ext>
            </a:extLst>
          </p:cNvPr>
          <p:cNvSpPr/>
          <p:nvPr/>
        </p:nvSpPr>
        <p:spPr>
          <a:xfrm>
            <a:off x="3807823" y="3858768"/>
            <a:ext cx="1338943" cy="384048"/>
          </a:xfrm>
          <a:prstGeom prst="rect">
            <a:avLst/>
          </a:prstGeom>
          <a:solidFill>
            <a:srgbClr val="0D1B2A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38" name="Text 136">
            <a:extLst>
              <a:ext uri="{FF2B5EF4-FFF2-40B4-BE49-F238E27FC236}">
                <a16:creationId xmlns:a16="http://schemas.microsoft.com/office/drawing/2014/main" id="{DECD6260-717F-A141-A6D6-860A8D2A6227}"/>
              </a:ext>
            </a:extLst>
          </p:cNvPr>
          <p:cNvSpPr/>
          <p:nvPr/>
        </p:nvSpPr>
        <p:spPr>
          <a:xfrm>
            <a:off x="3807823" y="3858768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052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400" dirty="0"/>
          </a:p>
        </p:txBody>
      </p:sp>
      <p:sp>
        <p:nvSpPr>
          <p:cNvPr id="139" name="Shape 137">
            <a:extLst>
              <a:ext uri="{FF2B5EF4-FFF2-40B4-BE49-F238E27FC236}">
                <a16:creationId xmlns:a16="http://schemas.microsoft.com/office/drawing/2014/main" id="{5AF8C95D-B95B-1C07-1379-79899FC5E82B}"/>
              </a:ext>
            </a:extLst>
          </p:cNvPr>
          <p:cNvSpPr/>
          <p:nvPr/>
        </p:nvSpPr>
        <p:spPr>
          <a:xfrm>
            <a:off x="5146766" y="3858768"/>
            <a:ext cx="1338943" cy="384048"/>
          </a:xfrm>
          <a:prstGeom prst="rect">
            <a:avLst/>
          </a:prstGeom>
          <a:solidFill>
            <a:srgbClr val="0D1B2A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40" name="Text 138">
            <a:extLst>
              <a:ext uri="{FF2B5EF4-FFF2-40B4-BE49-F238E27FC236}">
                <a16:creationId xmlns:a16="http://schemas.microsoft.com/office/drawing/2014/main" id="{DF982137-7AFD-892B-626C-7D502724770A}"/>
              </a:ext>
            </a:extLst>
          </p:cNvPr>
          <p:cNvSpPr/>
          <p:nvPr/>
        </p:nvSpPr>
        <p:spPr>
          <a:xfrm>
            <a:off x="5146766" y="3858768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052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400" dirty="0"/>
          </a:p>
        </p:txBody>
      </p:sp>
      <p:sp>
        <p:nvSpPr>
          <p:cNvPr id="141" name="Shape 139">
            <a:extLst>
              <a:ext uri="{FF2B5EF4-FFF2-40B4-BE49-F238E27FC236}">
                <a16:creationId xmlns:a16="http://schemas.microsoft.com/office/drawing/2014/main" id="{CD6B0169-2D34-55FF-58A8-ADCDBCDAE916}"/>
              </a:ext>
            </a:extLst>
          </p:cNvPr>
          <p:cNvSpPr/>
          <p:nvPr/>
        </p:nvSpPr>
        <p:spPr>
          <a:xfrm>
            <a:off x="6485709" y="3858768"/>
            <a:ext cx="1338943" cy="384048"/>
          </a:xfrm>
          <a:prstGeom prst="rect">
            <a:avLst/>
          </a:prstGeom>
          <a:solidFill>
            <a:srgbClr val="0D1B2A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42" name="Text 140">
            <a:extLst>
              <a:ext uri="{FF2B5EF4-FFF2-40B4-BE49-F238E27FC236}">
                <a16:creationId xmlns:a16="http://schemas.microsoft.com/office/drawing/2014/main" id="{498EE981-C66A-62EE-6DB7-C2B108824908}"/>
              </a:ext>
            </a:extLst>
          </p:cNvPr>
          <p:cNvSpPr/>
          <p:nvPr/>
        </p:nvSpPr>
        <p:spPr>
          <a:xfrm>
            <a:off x="6485709" y="3858768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052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400" dirty="0"/>
          </a:p>
        </p:txBody>
      </p:sp>
      <p:sp>
        <p:nvSpPr>
          <p:cNvPr id="143" name="Shape 141">
            <a:extLst>
              <a:ext uri="{FF2B5EF4-FFF2-40B4-BE49-F238E27FC236}">
                <a16:creationId xmlns:a16="http://schemas.microsoft.com/office/drawing/2014/main" id="{1F28132C-E0A1-C5D7-EEAD-577F46381625}"/>
              </a:ext>
            </a:extLst>
          </p:cNvPr>
          <p:cNvSpPr/>
          <p:nvPr/>
        </p:nvSpPr>
        <p:spPr>
          <a:xfrm>
            <a:off x="7824651" y="3858768"/>
            <a:ext cx="1338943" cy="384048"/>
          </a:xfrm>
          <a:prstGeom prst="rect">
            <a:avLst/>
          </a:prstGeom>
          <a:solidFill>
            <a:srgbClr val="0D1B2A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44" name="Text 142">
            <a:extLst>
              <a:ext uri="{FF2B5EF4-FFF2-40B4-BE49-F238E27FC236}">
                <a16:creationId xmlns:a16="http://schemas.microsoft.com/office/drawing/2014/main" id="{62D34B0D-EE05-4228-35B8-FFB21C61DE1F}"/>
              </a:ext>
            </a:extLst>
          </p:cNvPr>
          <p:cNvSpPr/>
          <p:nvPr/>
        </p:nvSpPr>
        <p:spPr>
          <a:xfrm>
            <a:off x="7824651" y="3858768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052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400" dirty="0"/>
          </a:p>
        </p:txBody>
      </p:sp>
      <p:sp>
        <p:nvSpPr>
          <p:cNvPr id="145" name="Shape 143">
            <a:extLst>
              <a:ext uri="{FF2B5EF4-FFF2-40B4-BE49-F238E27FC236}">
                <a16:creationId xmlns:a16="http://schemas.microsoft.com/office/drawing/2014/main" id="{68433667-B53A-16A0-F9E4-2855BE130113}"/>
              </a:ext>
            </a:extLst>
          </p:cNvPr>
          <p:cNvSpPr/>
          <p:nvPr/>
        </p:nvSpPr>
        <p:spPr>
          <a:xfrm>
            <a:off x="9163594" y="3858768"/>
            <a:ext cx="1338943" cy="384048"/>
          </a:xfrm>
          <a:prstGeom prst="rect">
            <a:avLst/>
          </a:prstGeom>
          <a:solidFill>
            <a:srgbClr val="0D1B2A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46" name="Text 144">
            <a:extLst>
              <a:ext uri="{FF2B5EF4-FFF2-40B4-BE49-F238E27FC236}">
                <a16:creationId xmlns:a16="http://schemas.microsoft.com/office/drawing/2014/main" id="{DC718569-FDCC-50B8-0A6D-87AF987E8D28}"/>
              </a:ext>
            </a:extLst>
          </p:cNvPr>
          <p:cNvSpPr/>
          <p:nvPr/>
        </p:nvSpPr>
        <p:spPr>
          <a:xfrm>
            <a:off x="9163594" y="3858768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052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400" dirty="0"/>
          </a:p>
        </p:txBody>
      </p:sp>
      <p:sp>
        <p:nvSpPr>
          <p:cNvPr id="147" name="Shape 145">
            <a:extLst>
              <a:ext uri="{FF2B5EF4-FFF2-40B4-BE49-F238E27FC236}">
                <a16:creationId xmlns:a16="http://schemas.microsoft.com/office/drawing/2014/main" id="{6EDCB456-4B33-5FFE-38DA-68E406232B1D}"/>
              </a:ext>
            </a:extLst>
          </p:cNvPr>
          <p:cNvSpPr/>
          <p:nvPr/>
        </p:nvSpPr>
        <p:spPr>
          <a:xfrm>
            <a:off x="10502537" y="3858768"/>
            <a:ext cx="1338943" cy="384048"/>
          </a:xfrm>
          <a:prstGeom prst="rect">
            <a:avLst/>
          </a:prstGeom>
          <a:solidFill>
            <a:srgbClr val="0D1B2A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48" name="Text 146">
            <a:extLst>
              <a:ext uri="{FF2B5EF4-FFF2-40B4-BE49-F238E27FC236}">
                <a16:creationId xmlns:a16="http://schemas.microsoft.com/office/drawing/2014/main" id="{4970B281-AFD7-1207-1F27-4426EEB54FDD}"/>
              </a:ext>
            </a:extLst>
          </p:cNvPr>
          <p:cNvSpPr/>
          <p:nvPr/>
        </p:nvSpPr>
        <p:spPr>
          <a:xfrm>
            <a:off x="10502537" y="3858768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1400" dirty="0"/>
          </a:p>
        </p:txBody>
      </p:sp>
      <p:sp>
        <p:nvSpPr>
          <p:cNvPr id="149" name="Shape 147">
            <a:extLst>
              <a:ext uri="{FF2B5EF4-FFF2-40B4-BE49-F238E27FC236}">
                <a16:creationId xmlns:a16="http://schemas.microsoft.com/office/drawing/2014/main" id="{7BC163EC-0981-D6B5-860D-0A3DFF6F1314}"/>
              </a:ext>
            </a:extLst>
          </p:cNvPr>
          <p:cNvSpPr/>
          <p:nvPr/>
        </p:nvSpPr>
        <p:spPr>
          <a:xfrm>
            <a:off x="320040" y="4242816"/>
            <a:ext cx="2148840" cy="384048"/>
          </a:xfrm>
          <a:prstGeom prst="rect">
            <a:avLst/>
          </a:prstGeom>
          <a:solidFill>
            <a:srgbClr val="091E38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50" name="Text 148">
            <a:extLst>
              <a:ext uri="{FF2B5EF4-FFF2-40B4-BE49-F238E27FC236}">
                <a16:creationId xmlns:a16="http://schemas.microsoft.com/office/drawing/2014/main" id="{01407008-92ED-DA83-0006-9885C7C15515}"/>
              </a:ext>
            </a:extLst>
          </p:cNvPr>
          <p:cNvSpPr/>
          <p:nvPr/>
        </p:nvSpPr>
        <p:spPr>
          <a:xfrm>
            <a:off x="429768" y="4242816"/>
            <a:ext cx="2039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Affordable Entry Price</a:t>
            </a:r>
            <a:endParaRPr lang="en-US" sz="1000" dirty="0"/>
          </a:p>
        </p:txBody>
      </p:sp>
      <p:sp>
        <p:nvSpPr>
          <p:cNvPr id="151" name="Shape 149">
            <a:extLst>
              <a:ext uri="{FF2B5EF4-FFF2-40B4-BE49-F238E27FC236}">
                <a16:creationId xmlns:a16="http://schemas.microsoft.com/office/drawing/2014/main" id="{3383F9A2-51CE-2BCC-BB39-6B62EE5A2D76}"/>
              </a:ext>
            </a:extLst>
          </p:cNvPr>
          <p:cNvSpPr/>
          <p:nvPr/>
        </p:nvSpPr>
        <p:spPr>
          <a:xfrm>
            <a:off x="2468880" y="4242816"/>
            <a:ext cx="1338943" cy="384048"/>
          </a:xfrm>
          <a:prstGeom prst="rect">
            <a:avLst/>
          </a:prstGeom>
          <a:solidFill>
            <a:srgbClr val="0A3560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52" name="Text 150">
            <a:extLst>
              <a:ext uri="{FF2B5EF4-FFF2-40B4-BE49-F238E27FC236}">
                <a16:creationId xmlns:a16="http://schemas.microsoft.com/office/drawing/2014/main" id="{6B839BBB-9DA3-AA6A-39F7-C2ABF8B7B766}"/>
              </a:ext>
            </a:extLst>
          </p:cNvPr>
          <p:cNvSpPr/>
          <p:nvPr/>
        </p:nvSpPr>
        <p:spPr>
          <a:xfrm>
            <a:off x="2468880" y="4242816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53" name="Shape 151">
            <a:extLst>
              <a:ext uri="{FF2B5EF4-FFF2-40B4-BE49-F238E27FC236}">
                <a16:creationId xmlns:a16="http://schemas.microsoft.com/office/drawing/2014/main" id="{43065E9A-04CD-2E58-3843-6B5DE4D1DB99}"/>
              </a:ext>
            </a:extLst>
          </p:cNvPr>
          <p:cNvSpPr/>
          <p:nvPr/>
        </p:nvSpPr>
        <p:spPr>
          <a:xfrm>
            <a:off x="3807823" y="4242816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54" name="Text 152">
            <a:extLst>
              <a:ext uri="{FF2B5EF4-FFF2-40B4-BE49-F238E27FC236}">
                <a16:creationId xmlns:a16="http://schemas.microsoft.com/office/drawing/2014/main" id="{357BA5D2-FCF4-1040-4321-EE2041D91ADC}"/>
              </a:ext>
            </a:extLst>
          </p:cNvPr>
          <p:cNvSpPr/>
          <p:nvPr/>
        </p:nvSpPr>
        <p:spPr>
          <a:xfrm>
            <a:off x="3807823" y="4242816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1400" dirty="0"/>
          </a:p>
        </p:txBody>
      </p:sp>
      <p:sp>
        <p:nvSpPr>
          <p:cNvPr id="155" name="Shape 153">
            <a:extLst>
              <a:ext uri="{FF2B5EF4-FFF2-40B4-BE49-F238E27FC236}">
                <a16:creationId xmlns:a16="http://schemas.microsoft.com/office/drawing/2014/main" id="{11FBCF8B-C463-C942-0DFF-289AD1967FF5}"/>
              </a:ext>
            </a:extLst>
          </p:cNvPr>
          <p:cNvSpPr/>
          <p:nvPr/>
        </p:nvSpPr>
        <p:spPr>
          <a:xfrm>
            <a:off x="5146766" y="4242816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56" name="Text 154">
            <a:extLst>
              <a:ext uri="{FF2B5EF4-FFF2-40B4-BE49-F238E27FC236}">
                <a16:creationId xmlns:a16="http://schemas.microsoft.com/office/drawing/2014/main" id="{7911989F-1EFE-690C-6F24-94C6F6E0114A}"/>
              </a:ext>
            </a:extLst>
          </p:cNvPr>
          <p:cNvSpPr/>
          <p:nvPr/>
        </p:nvSpPr>
        <p:spPr>
          <a:xfrm>
            <a:off x="5146766" y="4242816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1400" dirty="0"/>
          </a:p>
        </p:txBody>
      </p:sp>
      <p:sp>
        <p:nvSpPr>
          <p:cNvPr id="157" name="Shape 155">
            <a:extLst>
              <a:ext uri="{FF2B5EF4-FFF2-40B4-BE49-F238E27FC236}">
                <a16:creationId xmlns:a16="http://schemas.microsoft.com/office/drawing/2014/main" id="{36005492-EBEB-FCB6-1B12-6EB29A3C00A4}"/>
              </a:ext>
            </a:extLst>
          </p:cNvPr>
          <p:cNvSpPr/>
          <p:nvPr/>
        </p:nvSpPr>
        <p:spPr>
          <a:xfrm>
            <a:off x="6485709" y="4242816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58" name="Text 156">
            <a:extLst>
              <a:ext uri="{FF2B5EF4-FFF2-40B4-BE49-F238E27FC236}">
                <a16:creationId xmlns:a16="http://schemas.microsoft.com/office/drawing/2014/main" id="{4EC330B4-E2F4-7B75-063F-9F85203C7837}"/>
              </a:ext>
            </a:extLst>
          </p:cNvPr>
          <p:cNvSpPr/>
          <p:nvPr/>
        </p:nvSpPr>
        <p:spPr>
          <a:xfrm>
            <a:off x="6485709" y="4242816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1400" dirty="0"/>
          </a:p>
        </p:txBody>
      </p:sp>
      <p:sp>
        <p:nvSpPr>
          <p:cNvPr id="159" name="Shape 157">
            <a:extLst>
              <a:ext uri="{FF2B5EF4-FFF2-40B4-BE49-F238E27FC236}">
                <a16:creationId xmlns:a16="http://schemas.microsoft.com/office/drawing/2014/main" id="{D48157FF-9C55-0346-F244-C1DA020BD88E}"/>
              </a:ext>
            </a:extLst>
          </p:cNvPr>
          <p:cNvSpPr/>
          <p:nvPr/>
        </p:nvSpPr>
        <p:spPr>
          <a:xfrm>
            <a:off x="7824651" y="4242816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60" name="Text 158">
            <a:extLst>
              <a:ext uri="{FF2B5EF4-FFF2-40B4-BE49-F238E27FC236}">
                <a16:creationId xmlns:a16="http://schemas.microsoft.com/office/drawing/2014/main" id="{D51ED3A3-AD74-407C-7318-E95E190822CA}"/>
              </a:ext>
            </a:extLst>
          </p:cNvPr>
          <p:cNvSpPr/>
          <p:nvPr/>
        </p:nvSpPr>
        <p:spPr>
          <a:xfrm>
            <a:off x="7824651" y="4242816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61" name="Shape 159">
            <a:extLst>
              <a:ext uri="{FF2B5EF4-FFF2-40B4-BE49-F238E27FC236}">
                <a16:creationId xmlns:a16="http://schemas.microsoft.com/office/drawing/2014/main" id="{7D2BD946-77F5-A154-39B1-74F7A25202C8}"/>
              </a:ext>
            </a:extLst>
          </p:cNvPr>
          <p:cNvSpPr/>
          <p:nvPr/>
        </p:nvSpPr>
        <p:spPr>
          <a:xfrm>
            <a:off x="9163594" y="4242816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62" name="Text 160">
            <a:extLst>
              <a:ext uri="{FF2B5EF4-FFF2-40B4-BE49-F238E27FC236}">
                <a16:creationId xmlns:a16="http://schemas.microsoft.com/office/drawing/2014/main" id="{D2279691-7B41-6223-1871-A818E9EF09FF}"/>
              </a:ext>
            </a:extLst>
          </p:cNvPr>
          <p:cNvSpPr/>
          <p:nvPr/>
        </p:nvSpPr>
        <p:spPr>
          <a:xfrm>
            <a:off x="9163594" y="4242816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052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400" dirty="0"/>
          </a:p>
        </p:txBody>
      </p:sp>
      <p:sp>
        <p:nvSpPr>
          <p:cNvPr id="163" name="Shape 161">
            <a:extLst>
              <a:ext uri="{FF2B5EF4-FFF2-40B4-BE49-F238E27FC236}">
                <a16:creationId xmlns:a16="http://schemas.microsoft.com/office/drawing/2014/main" id="{28F234CC-5999-78AB-124B-6A812195E533}"/>
              </a:ext>
            </a:extLst>
          </p:cNvPr>
          <p:cNvSpPr/>
          <p:nvPr/>
        </p:nvSpPr>
        <p:spPr>
          <a:xfrm>
            <a:off x="10502537" y="4242816"/>
            <a:ext cx="1338943" cy="384048"/>
          </a:xfrm>
          <a:prstGeom prst="rect">
            <a:avLst/>
          </a:prstGeom>
          <a:solidFill>
            <a:srgbClr val="0F2137"/>
          </a:solidFill>
          <a:ln w="6350">
            <a:solidFill>
              <a:srgbClr val="1A3050"/>
            </a:solidFill>
            <a:prstDash val="solid"/>
          </a:ln>
        </p:spPr>
      </p:sp>
      <p:sp>
        <p:nvSpPr>
          <p:cNvPr id="164" name="Text 162">
            <a:extLst>
              <a:ext uri="{FF2B5EF4-FFF2-40B4-BE49-F238E27FC236}">
                <a16:creationId xmlns:a16="http://schemas.microsoft.com/office/drawing/2014/main" id="{A8F52D06-9694-D532-2D86-45F29BBB9CAF}"/>
              </a:ext>
            </a:extLst>
          </p:cNvPr>
          <p:cNvSpPr/>
          <p:nvPr/>
        </p:nvSpPr>
        <p:spPr>
          <a:xfrm>
            <a:off x="10502537" y="4242816"/>
            <a:ext cx="133894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1400" dirty="0"/>
          </a:p>
        </p:txBody>
      </p:sp>
      <p:sp>
        <p:nvSpPr>
          <p:cNvPr id="165" name="Shape 163">
            <a:extLst>
              <a:ext uri="{FF2B5EF4-FFF2-40B4-BE49-F238E27FC236}">
                <a16:creationId xmlns:a16="http://schemas.microsoft.com/office/drawing/2014/main" id="{9A015059-3512-8054-B2B1-65A6AFD2D632}"/>
              </a:ext>
            </a:extLst>
          </p:cNvPr>
          <p:cNvSpPr/>
          <p:nvPr/>
        </p:nvSpPr>
        <p:spPr>
          <a:xfrm>
            <a:off x="2452421" y="786384"/>
            <a:ext cx="16459" cy="3840480"/>
          </a:xfrm>
          <a:prstGeom prst="rect">
            <a:avLst/>
          </a:prstGeom>
          <a:solidFill>
            <a:srgbClr val="00C6FF"/>
          </a:solidFill>
          <a:ln w="12700">
            <a:solidFill>
              <a:srgbClr val="00C6FF"/>
            </a:solidFill>
            <a:prstDash val="solid"/>
          </a:ln>
        </p:spPr>
      </p:sp>
      <p:sp>
        <p:nvSpPr>
          <p:cNvPr id="166" name="Shape 164">
            <a:extLst>
              <a:ext uri="{FF2B5EF4-FFF2-40B4-BE49-F238E27FC236}">
                <a16:creationId xmlns:a16="http://schemas.microsoft.com/office/drawing/2014/main" id="{112A623B-C85B-2DFF-3405-BFBB00207337}"/>
              </a:ext>
            </a:extLst>
          </p:cNvPr>
          <p:cNvSpPr/>
          <p:nvPr/>
        </p:nvSpPr>
        <p:spPr>
          <a:xfrm>
            <a:off x="3807823" y="786384"/>
            <a:ext cx="16459" cy="3840480"/>
          </a:xfrm>
          <a:prstGeom prst="rect">
            <a:avLst/>
          </a:prstGeom>
          <a:solidFill>
            <a:srgbClr val="00C6FF"/>
          </a:solidFill>
          <a:ln w="12700">
            <a:solidFill>
              <a:srgbClr val="00C6FF"/>
            </a:solidFill>
            <a:prstDash val="solid"/>
          </a:ln>
        </p:spPr>
      </p:sp>
      <p:sp>
        <p:nvSpPr>
          <p:cNvPr id="167" name="Shape 165">
            <a:extLst>
              <a:ext uri="{FF2B5EF4-FFF2-40B4-BE49-F238E27FC236}">
                <a16:creationId xmlns:a16="http://schemas.microsoft.com/office/drawing/2014/main" id="{91AFEFBE-9E3B-0AB9-04C8-F6C0337F2C24}"/>
              </a:ext>
            </a:extLst>
          </p:cNvPr>
          <p:cNvSpPr/>
          <p:nvPr/>
        </p:nvSpPr>
        <p:spPr>
          <a:xfrm>
            <a:off x="2452421" y="612648"/>
            <a:ext cx="1355402" cy="182880"/>
          </a:xfrm>
          <a:prstGeom prst="rect">
            <a:avLst/>
          </a:prstGeom>
          <a:solidFill>
            <a:srgbClr val="005B9F"/>
          </a:solidFill>
          <a:ln w="19050">
            <a:solidFill>
              <a:srgbClr val="00C6FF"/>
            </a:solidFill>
            <a:prstDash val="solid"/>
          </a:ln>
        </p:spPr>
      </p:sp>
      <p:sp>
        <p:nvSpPr>
          <p:cNvPr id="168" name="Text 166">
            <a:extLst>
              <a:ext uri="{FF2B5EF4-FFF2-40B4-BE49-F238E27FC236}">
                <a16:creationId xmlns:a16="http://schemas.microsoft.com/office/drawing/2014/main" id="{3720B1B7-FC08-1194-ACFD-3487CCE0324E}"/>
              </a:ext>
            </a:extLst>
          </p:cNvPr>
          <p:cNvSpPr/>
          <p:nvPr/>
        </p:nvSpPr>
        <p:spPr>
          <a:xfrm>
            <a:off x="2452421" y="617220"/>
            <a:ext cx="1355402" cy="1691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⭐  BEST FIT</a:t>
            </a:r>
            <a:endParaRPr lang="en-US" sz="850" dirty="0"/>
          </a:p>
        </p:txBody>
      </p:sp>
      <p:pic>
        <p:nvPicPr>
          <p:cNvPr id="169" name="Image 0" descr="preencoded.png">
            <a:extLst>
              <a:ext uri="{FF2B5EF4-FFF2-40B4-BE49-F238E27FC236}">
                <a16:creationId xmlns:a16="http://schemas.microsoft.com/office/drawing/2014/main" id="{155FA6D2-C79B-C5DB-2ED6-163D8911BF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479" y="365760"/>
            <a:ext cx="237744" cy="237744"/>
          </a:xfrm>
          <a:prstGeom prst="rect">
            <a:avLst/>
          </a:prstGeom>
        </p:spPr>
      </p:pic>
      <p:pic>
        <p:nvPicPr>
          <p:cNvPr id="170" name="Image 1" descr="preencoded.png">
            <a:extLst>
              <a:ext uri="{FF2B5EF4-FFF2-40B4-BE49-F238E27FC236}">
                <a16:creationId xmlns:a16="http://schemas.microsoft.com/office/drawing/2014/main" id="{8AD89BA0-3485-7B76-81B3-A2E689056A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8422" y="365760"/>
            <a:ext cx="237744" cy="237744"/>
          </a:xfrm>
          <a:prstGeom prst="rect">
            <a:avLst/>
          </a:prstGeom>
        </p:spPr>
      </p:pic>
      <p:pic>
        <p:nvPicPr>
          <p:cNvPr id="171" name="Image 2" descr="preencoded.png">
            <a:extLst>
              <a:ext uri="{FF2B5EF4-FFF2-40B4-BE49-F238E27FC236}">
                <a16:creationId xmlns:a16="http://schemas.microsoft.com/office/drawing/2014/main" id="{DB13D652-E256-4B57-9EF1-48C920DAF4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7365" y="365760"/>
            <a:ext cx="237744" cy="237744"/>
          </a:xfrm>
          <a:prstGeom prst="rect">
            <a:avLst/>
          </a:prstGeom>
        </p:spPr>
      </p:pic>
      <p:pic>
        <p:nvPicPr>
          <p:cNvPr id="172" name="Image 3" descr="preencoded.png">
            <a:extLst>
              <a:ext uri="{FF2B5EF4-FFF2-40B4-BE49-F238E27FC236}">
                <a16:creationId xmlns:a16="http://schemas.microsoft.com/office/drawing/2014/main" id="{35231FEA-B166-EF13-BEBD-0BD5716436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6308" y="365760"/>
            <a:ext cx="237744" cy="237744"/>
          </a:xfrm>
          <a:prstGeom prst="rect">
            <a:avLst/>
          </a:prstGeom>
        </p:spPr>
      </p:pic>
      <p:pic>
        <p:nvPicPr>
          <p:cNvPr id="173" name="Image 4" descr="preencoded.png">
            <a:extLst>
              <a:ext uri="{FF2B5EF4-FFF2-40B4-BE49-F238E27FC236}">
                <a16:creationId xmlns:a16="http://schemas.microsoft.com/office/drawing/2014/main" id="{728A3F20-1F5F-2072-155B-4C174862D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5251" y="365760"/>
            <a:ext cx="237744" cy="237744"/>
          </a:xfrm>
          <a:prstGeom prst="rect">
            <a:avLst/>
          </a:prstGeom>
        </p:spPr>
      </p:pic>
      <p:pic>
        <p:nvPicPr>
          <p:cNvPr id="174" name="Image 5" descr="preencoded.png">
            <a:extLst>
              <a:ext uri="{FF2B5EF4-FFF2-40B4-BE49-F238E27FC236}">
                <a16:creationId xmlns:a16="http://schemas.microsoft.com/office/drawing/2014/main" id="{1A9F3100-7170-AC6B-BEE2-E29668B9A4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14194" y="365760"/>
            <a:ext cx="237744" cy="237744"/>
          </a:xfrm>
          <a:prstGeom prst="rect">
            <a:avLst/>
          </a:prstGeom>
        </p:spPr>
      </p:pic>
      <p:pic>
        <p:nvPicPr>
          <p:cNvPr id="175" name="Image 6" descr="preencoded.png">
            <a:extLst>
              <a:ext uri="{FF2B5EF4-FFF2-40B4-BE49-F238E27FC236}">
                <a16:creationId xmlns:a16="http://schemas.microsoft.com/office/drawing/2014/main" id="{903FDB6A-4D56-654E-CBC5-E3FA252FAF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53137" y="365760"/>
            <a:ext cx="237744" cy="237744"/>
          </a:xfrm>
          <a:prstGeom prst="rect">
            <a:avLst/>
          </a:prstGeom>
        </p:spPr>
      </p:pic>
      <p:sp>
        <p:nvSpPr>
          <p:cNvPr id="176" name="Text 167">
            <a:extLst>
              <a:ext uri="{FF2B5EF4-FFF2-40B4-BE49-F238E27FC236}">
                <a16:creationId xmlns:a16="http://schemas.microsoft.com/office/drawing/2014/main" id="{42E4069F-3B07-9FC8-B2A0-3C8826C68019}"/>
              </a:ext>
            </a:extLst>
          </p:cNvPr>
          <p:cNvSpPr/>
          <p:nvPr/>
        </p:nvSpPr>
        <p:spPr>
          <a:xfrm>
            <a:off x="320040" y="4800600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8FB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KEY:</a:t>
            </a:r>
            <a:endParaRPr lang="en-US" sz="900" dirty="0"/>
          </a:p>
        </p:txBody>
      </p:sp>
      <p:sp>
        <p:nvSpPr>
          <p:cNvPr id="177" name="Shape 168">
            <a:extLst>
              <a:ext uri="{FF2B5EF4-FFF2-40B4-BE49-F238E27FC236}">
                <a16:creationId xmlns:a16="http://schemas.microsoft.com/office/drawing/2014/main" id="{E4271655-BB7D-3D09-8D27-6275396E9211}"/>
              </a:ext>
            </a:extLst>
          </p:cNvPr>
          <p:cNvSpPr/>
          <p:nvPr/>
        </p:nvSpPr>
        <p:spPr>
          <a:xfrm>
            <a:off x="740664" y="4800600"/>
            <a:ext cx="201168" cy="201168"/>
          </a:xfrm>
          <a:prstGeom prst="rect">
            <a:avLst/>
          </a:prstGeom>
          <a:solidFill>
            <a:srgbClr val="0F2137"/>
          </a:solidFill>
          <a:ln w="15240">
            <a:solidFill>
              <a:srgbClr val="1DB954"/>
            </a:solidFill>
            <a:prstDash val="solid"/>
          </a:ln>
        </p:spPr>
      </p:sp>
      <p:sp>
        <p:nvSpPr>
          <p:cNvPr id="178" name="Text 169">
            <a:extLst>
              <a:ext uri="{FF2B5EF4-FFF2-40B4-BE49-F238E27FC236}">
                <a16:creationId xmlns:a16="http://schemas.microsoft.com/office/drawing/2014/main" id="{22190882-5FCA-98F4-1A5F-CA5F1AED8243}"/>
              </a:ext>
            </a:extLst>
          </p:cNvPr>
          <p:cNvSpPr/>
          <p:nvPr/>
        </p:nvSpPr>
        <p:spPr>
          <a:xfrm>
            <a:off x="740664" y="480060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100" dirty="0"/>
          </a:p>
        </p:txBody>
      </p:sp>
      <p:sp>
        <p:nvSpPr>
          <p:cNvPr id="179" name="Text 170">
            <a:extLst>
              <a:ext uri="{FF2B5EF4-FFF2-40B4-BE49-F238E27FC236}">
                <a16:creationId xmlns:a16="http://schemas.microsoft.com/office/drawing/2014/main" id="{94EE8617-E47B-1B1C-017B-63A1A95AEF5C}"/>
              </a:ext>
            </a:extLst>
          </p:cNvPr>
          <p:cNvSpPr/>
          <p:nvPr/>
        </p:nvSpPr>
        <p:spPr>
          <a:xfrm>
            <a:off x="978408" y="4818888"/>
            <a:ext cx="1371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Support</a:t>
            </a:r>
            <a:endParaRPr lang="en-US" sz="900" dirty="0"/>
          </a:p>
        </p:txBody>
      </p:sp>
      <p:sp>
        <p:nvSpPr>
          <p:cNvPr id="180" name="Shape 171">
            <a:extLst>
              <a:ext uri="{FF2B5EF4-FFF2-40B4-BE49-F238E27FC236}">
                <a16:creationId xmlns:a16="http://schemas.microsoft.com/office/drawing/2014/main" id="{D7930B10-5255-3CB7-5011-58583920F5D4}"/>
              </a:ext>
            </a:extLst>
          </p:cNvPr>
          <p:cNvSpPr/>
          <p:nvPr/>
        </p:nvSpPr>
        <p:spPr>
          <a:xfrm>
            <a:off x="2569464" y="4800600"/>
            <a:ext cx="201168" cy="201168"/>
          </a:xfrm>
          <a:prstGeom prst="rect">
            <a:avLst/>
          </a:prstGeom>
          <a:solidFill>
            <a:srgbClr val="0F2137"/>
          </a:solidFill>
          <a:ln w="15240">
            <a:solidFill>
              <a:srgbClr val="F5A623"/>
            </a:solidFill>
            <a:prstDash val="solid"/>
          </a:ln>
        </p:spPr>
      </p:sp>
      <p:sp>
        <p:nvSpPr>
          <p:cNvPr id="181" name="Text 172">
            <a:extLst>
              <a:ext uri="{FF2B5EF4-FFF2-40B4-BE49-F238E27FC236}">
                <a16:creationId xmlns:a16="http://schemas.microsoft.com/office/drawing/2014/main" id="{0E1BFF84-D5C0-4F6A-AE88-379D16C31D1E}"/>
              </a:ext>
            </a:extLst>
          </p:cNvPr>
          <p:cNvSpPr/>
          <p:nvPr/>
        </p:nvSpPr>
        <p:spPr>
          <a:xfrm>
            <a:off x="2569464" y="480060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1100" dirty="0"/>
          </a:p>
        </p:txBody>
      </p:sp>
      <p:sp>
        <p:nvSpPr>
          <p:cNvPr id="182" name="Text 173">
            <a:extLst>
              <a:ext uri="{FF2B5EF4-FFF2-40B4-BE49-F238E27FC236}">
                <a16:creationId xmlns:a16="http://schemas.microsoft.com/office/drawing/2014/main" id="{F5945EB5-D5B3-2534-2BAF-916D81F53E48}"/>
              </a:ext>
            </a:extLst>
          </p:cNvPr>
          <p:cNvSpPr/>
          <p:nvPr/>
        </p:nvSpPr>
        <p:spPr>
          <a:xfrm>
            <a:off x="2807208" y="4818888"/>
            <a:ext cx="1371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Partial</a:t>
            </a:r>
            <a:endParaRPr lang="en-US" sz="900" dirty="0"/>
          </a:p>
        </p:txBody>
      </p:sp>
      <p:sp>
        <p:nvSpPr>
          <p:cNvPr id="183" name="Shape 174">
            <a:extLst>
              <a:ext uri="{FF2B5EF4-FFF2-40B4-BE49-F238E27FC236}">
                <a16:creationId xmlns:a16="http://schemas.microsoft.com/office/drawing/2014/main" id="{1A84A6EF-CB97-9D36-2E58-1C495CFE8C77}"/>
              </a:ext>
            </a:extLst>
          </p:cNvPr>
          <p:cNvSpPr/>
          <p:nvPr/>
        </p:nvSpPr>
        <p:spPr>
          <a:xfrm>
            <a:off x="4398264" y="4800600"/>
            <a:ext cx="201168" cy="201168"/>
          </a:xfrm>
          <a:prstGeom prst="rect">
            <a:avLst/>
          </a:prstGeom>
          <a:solidFill>
            <a:srgbClr val="0F2137"/>
          </a:solidFill>
          <a:ln w="15240">
            <a:solidFill>
              <a:srgbClr val="E05252"/>
            </a:solidFill>
            <a:prstDash val="solid"/>
          </a:ln>
        </p:spPr>
      </p:sp>
      <p:sp>
        <p:nvSpPr>
          <p:cNvPr id="184" name="Text 175">
            <a:extLst>
              <a:ext uri="{FF2B5EF4-FFF2-40B4-BE49-F238E27FC236}">
                <a16:creationId xmlns:a16="http://schemas.microsoft.com/office/drawing/2014/main" id="{B37C8D98-FFF2-C1F2-F301-2D10F7FC4A59}"/>
              </a:ext>
            </a:extLst>
          </p:cNvPr>
          <p:cNvSpPr/>
          <p:nvPr/>
        </p:nvSpPr>
        <p:spPr>
          <a:xfrm>
            <a:off x="4398264" y="480060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052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100" dirty="0"/>
          </a:p>
        </p:txBody>
      </p:sp>
      <p:sp>
        <p:nvSpPr>
          <p:cNvPr id="185" name="Text 176">
            <a:extLst>
              <a:ext uri="{FF2B5EF4-FFF2-40B4-BE49-F238E27FC236}">
                <a16:creationId xmlns:a16="http://schemas.microsoft.com/office/drawing/2014/main" id="{D679BD7F-8269-A87D-0FAD-91D54D6BD414}"/>
              </a:ext>
            </a:extLst>
          </p:cNvPr>
          <p:cNvSpPr/>
          <p:nvPr/>
        </p:nvSpPr>
        <p:spPr>
          <a:xfrm>
            <a:off x="4636008" y="4818888"/>
            <a:ext cx="1371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Available</a:t>
            </a:r>
            <a:endParaRPr lang="en-US" sz="900" dirty="0"/>
          </a:p>
        </p:txBody>
      </p:sp>
      <p:sp>
        <p:nvSpPr>
          <p:cNvPr id="186" name="Shape 177">
            <a:extLst>
              <a:ext uri="{FF2B5EF4-FFF2-40B4-BE49-F238E27FC236}">
                <a16:creationId xmlns:a16="http://schemas.microsoft.com/office/drawing/2014/main" id="{B35870A9-497E-8B1A-67D2-965D2E4D2C2A}"/>
              </a:ext>
            </a:extLst>
          </p:cNvPr>
          <p:cNvSpPr/>
          <p:nvPr/>
        </p:nvSpPr>
        <p:spPr>
          <a:xfrm>
            <a:off x="6492240" y="4764024"/>
            <a:ext cx="1691640" cy="457200"/>
          </a:xfrm>
          <a:prstGeom prst="rect">
            <a:avLst/>
          </a:prstGeom>
          <a:solidFill>
            <a:srgbClr val="0D1B2A"/>
          </a:solidFill>
          <a:ln w="19050">
            <a:solidFill>
              <a:srgbClr val="00C6FF"/>
            </a:solidFill>
            <a:prstDash val="solid"/>
          </a:ln>
          <a:effectLst>
            <a:outerShdw blurRad="63500" dist="254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87" name="Shape 178">
            <a:extLst>
              <a:ext uri="{FF2B5EF4-FFF2-40B4-BE49-F238E27FC236}">
                <a16:creationId xmlns:a16="http://schemas.microsoft.com/office/drawing/2014/main" id="{48647359-A2A0-074B-78F2-43E249EDDE40}"/>
              </a:ext>
            </a:extLst>
          </p:cNvPr>
          <p:cNvSpPr/>
          <p:nvPr/>
        </p:nvSpPr>
        <p:spPr>
          <a:xfrm>
            <a:off x="6492240" y="4764024"/>
            <a:ext cx="45720" cy="457200"/>
          </a:xfrm>
          <a:prstGeom prst="rect">
            <a:avLst/>
          </a:prstGeom>
          <a:solidFill>
            <a:srgbClr val="00C6FF"/>
          </a:solidFill>
          <a:ln w="12700">
            <a:solidFill>
              <a:srgbClr val="00C6FF"/>
            </a:solidFill>
            <a:prstDash val="solid"/>
          </a:ln>
        </p:spPr>
      </p:sp>
      <p:sp>
        <p:nvSpPr>
          <p:cNvPr id="188" name="Text 179">
            <a:extLst>
              <a:ext uri="{FF2B5EF4-FFF2-40B4-BE49-F238E27FC236}">
                <a16:creationId xmlns:a16="http://schemas.microsoft.com/office/drawing/2014/main" id="{366EAF4F-8F35-FF38-4CC8-6B3CDC194033}"/>
              </a:ext>
            </a:extLst>
          </p:cNvPr>
          <p:cNvSpPr/>
          <p:nvPr/>
        </p:nvSpPr>
        <p:spPr>
          <a:xfrm>
            <a:off x="6583680" y="4809744"/>
            <a:ext cx="15361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Standalone</a:t>
            </a:r>
            <a:endParaRPr lang="en-US" sz="850" dirty="0"/>
          </a:p>
        </p:txBody>
      </p:sp>
      <p:sp>
        <p:nvSpPr>
          <p:cNvPr id="189" name="Text 180">
            <a:extLst>
              <a:ext uri="{FF2B5EF4-FFF2-40B4-BE49-F238E27FC236}">
                <a16:creationId xmlns:a16="http://schemas.microsoft.com/office/drawing/2014/main" id="{C9E0E3EA-28B1-AC28-A995-280C950E0232}"/>
              </a:ext>
            </a:extLst>
          </p:cNvPr>
          <p:cNvSpPr/>
          <p:nvPr/>
        </p:nvSpPr>
        <p:spPr>
          <a:xfrm>
            <a:off x="6583680" y="5010912"/>
            <a:ext cx="15361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00C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Assessment-First App</a:t>
            </a:r>
            <a:endParaRPr lang="en-US" sz="800" dirty="0"/>
          </a:p>
        </p:txBody>
      </p:sp>
      <p:sp>
        <p:nvSpPr>
          <p:cNvPr id="190" name="Shape 181">
            <a:extLst>
              <a:ext uri="{FF2B5EF4-FFF2-40B4-BE49-F238E27FC236}">
                <a16:creationId xmlns:a16="http://schemas.microsoft.com/office/drawing/2014/main" id="{7B18CB90-76A6-8A68-0386-89600D682E2E}"/>
              </a:ext>
            </a:extLst>
          </p:cNvPr>
          <p:cNvSpPr/>
          <p:nvPr/>
        </p:nvSpPr>
        <p:spPr>
          <a:xfrm>
            <a:off x="8293608" y="4764024"/>
            <a:ext cx="1691640" cy="457200"/>
          </a:xfrm>
          <a:prstGeom prst="rect">
            <a:avLst/>
          </a:prstGeom>
          <a:solidFill>
            <a:srgbClr val="0D1B2A"/>
          </a:solidFill>
          <a:ln w="19050">
            <a:solidFill>
              <a:srgbClr val="1DB954"/>
            </a:solidFill>
            <a:prstDash val="solid"/>
          </a:ln>
          <a:effectLst>
            <a:outerShdw blurRad="63500" dist="254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91" name="Shape 182">
            <a:extLst>
              <a:ext uri="{FF2B5EF4-FFF2-40B4-BE49-F238E27FC236}">
                <a16:creationId xmlns:a16="http://schemas.microsoft.com/office/drawing/2014/main" id="{E6F2FEA9-7500-F5C6-B169-ED14869D112E}"/>
              </a:ext>
            </a:extLst>
          </p:cNvPr>
          <p:cNvSpPr/>
          <p:nvPr/>
        </p:nvSpPr>
        <p:spPr>
          <a:xfrm>
            <a:off x="8293608" y="4764024"/>
            <a:ext cx="45720" cy="457200"/>
          </a:xfrm>
          <a:prstGeom prst="rect">
            <a:avLst/>
          </a:prstGeom>
          <a:solidFill>
            <a:srgbClr val="1DB954"/>
          </a:solidFill>
          <a:ln w="12700">
            <a:solidFill>
              <a:srgbClr val="1DB954"/>
            </a:solidFill>
            <a:prstDash val="solid"/>
          </a:ln>
        </p:spPr>
      </p:sp>
      <p:sp>
        <p:nvSpPr>
          <p:cNvPr id="192" name="Text 183">
            <a:extLst>
              <a:ext uri="{FF2B5EF4-FFF2-40B4-BE49-F238E27FC236}">
                <a16:creationId xmlns:a16="http://schemas.microsoft.com/office/drawing/2014/main" id="{E3A6E8F8-505D-F59A-FD88-C03D86D97FCC}"/>
              </a:ext>
            </a:extLst>
          </p:cNvPr>
          <p:cNvSpPr/>
          <p:nvPr/>
        </p:nvSpPr>
        <p:spPr>
          <a:xfrm>
            <a:off x="8385048" y="4809744"/>
            <a:ext cx="15361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Suite Required</a:t>
            </a:r>
            <a:endParaRPr lang="en-US" sz="850" dirty="0"/>
          </a:p>
        </p:txBody>
      </p:sp>
      <p:sp>
        <p:nvSpPr>
          <p:cNvPr id="193" name="Text 184">
            <a:extLst>
              <a:ext uri="{FF2B5EF4-FFF2-40B4-BE49-F238E27FC236}">
                <a16:creationId xmlns:a16="http://schemas.microsoft.com/office/drawing/2014/main" id="{0794521F-EF30-54B2-930A-8E2D17E3BF1D}"/>
              </a:ext>
            </a:extLst>
          </p:cNvPr>
          <p:cNvSpPr/>
          <p:nvPr/>
        </p:nvSpPr>
        <p:spPr>
          <a:xfrm>
            <a:off x="8385048" y="5010912"/>
            <a:ext cx="15361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Plug In &amp; Go</a:t>
            </a:r>
            <a:endParaRPr lang="en-US" sz="800" dirty="0"/>
          </a:p>
        </p:txBody>
      </p:sp>
      <p:sp>
        <p:nvSpPr>
          <p:cNvPr id="194" name="Shape 185">
            <a:extLst>
              <a:ext uri="{FF2B5EF4-FFF2-40B4-BE49-F238E27FC236}">
                <a16:creationId xmlns:a16="http://schemas.microsoft.com/office/drawing/2014/main" id="{58EA96F9-B278-F2FD-0D14-28109568B6EF}"/>
              </a:ext>
            </a:extLst>
          </p:cNvPr>
          <p:cNvSpPr/>
          <p:nvPr/>
        </p:nvSpPr>
        <p:spPr>
          <a:xfrm>
            <a:off x="10094976" y="4764024"/>
            <a:ext cx="1691640" cy="457200"/>
          </a:xfrm>
          <a:prstGeom prst="rect">
            <a:avLst/>
          </a:prstGeom>
          <a:solidFill>
            <a:srgbClr val="0D1B2A"/>
          </a:solidFill>
          <a:ln w="19050">
            <a:solidFill>
              <a:srgbClr val="F5A623"/>
            </a:solidFill>
            <a:prstDash val="solid"/>
          </a:ln>
          <a:effectLst>
            <a:outerShdw blurRad="63500" dist="25400" dir="81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95" name="Shape 186">
            <a:extLst>
              <a:ext uri="{FF2B5EF4-FFF2-40B4-BE49-F238E27FC236}">
                <a16:creationId xmlns:a16="http://schemas.microsoft.com/office/drawing/2014/main" id="{00FB4CA9-8708-3042-0572-AC7FBE9516AF}"/>
              </a:ext>
            </a:extLst>
          </p:cNvPr>
          <p:cNvSpPr/>
          <p:nvPr/>
        </p:nvSpPr>
        <p:spPr>
          <a:xfrm>
            <a:off x="10094976" y="4764024"/>
            <a:ext cx="45720" cy="4572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96" name="Text 187">
            <a:extLst>
              <a:ext uri="{FF2B5EF4-FFF2-40B4-BE49-F238E27FC236}">
                <a16:creationId xmlns:a16="http://schemas.microsoft.com/office/drawing/2014/main" id="{2F014BBC-CA35-FA99-875C-964E20857F50}"/>
              </a:ext>
            </a:extLst>
          </p:cNvPr>
          <p:cNvSpPr/>
          <p:nvPr/>
        </p:nvSpPr>
        <p:spPr>
          <a:xfrm>
            <a:off x="10186416" y="4809744"/>
            <a:ext cx="15361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Fastest Onboarding</a:t>
            </a:r>
            <a:endParaRPr lang="en-US" sz="850" dirty="0"/>
          </a:p>
        </p:txBody>
      </p:sp>
      <p:sp>
        <p:nvSpPr>
          <p:cNvPr id="197" name="Text 188">
            <a:extLst>
              <a:ext uri="{FF2B5EF4-FFF2-40B4-BE49-F238E27FC236}">
                <a16:creationId xmlns:a16="http://schemas.microsoft.com/office/drawing/2014/main" id="{26BB4EBC-DCD3-41CF-3DCB-424F1609FB67}"/>
              </a:ext>
            </a:extLst>
          </p:cNvPr>
          <p:cNvSpPr/>
          <p:nvPr/>
        </p:nvSpPr>
        <p:spPr>
          <a:xfrm>
            <a:off x="10186416" y="5010912"/>
            <a:ext cx="15361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vs. 6 Competitors</a:t>
            </a:r>
            <a:endParaRPr lang="en-US" sz="800" dirty="0"/>
          </a:p>
        </p:txBody>
      </p:sp>
      <p:sp>
        <p:nvSpPr>
          <p:cNvPr id="198" name="Shape 189">
            <a:extLst>
              <a:ext uri="{FF2B5EF4-FFF2-40B4-BE49-F238E27FC236}">
                <a16:creationId xmlns:a16="http://schemas.microsoft.com/office/drawing/2014/main" id="{DB3B4D78-B1CC-DF62-26B2-3EB75C69C988}"/>
              </a:ext>
            </a:extLst>
          </p:cNvPr>
          <p:cNvSpPr/>
          <p:nvPr/>
        </p:nvSpPr>
        <p:spPr>
          <a:xfrm>
            <a:off x="0" y="6803136"/>
            <a:ext cx="12161520" cy="54864"/>
          </a:xfrm>
          <a:prstGeom prst="rect">
            <a:avLst/>
          </a:prstGeom>
          <a:solidFill>
            <a:srgbClr val="005B9F"/>
          </a:solidFill>
          <a:ln w="12700">
            <a:solidFill>
              <a:srgbClr val="005B9F"/>
            </a:solidFill>
            <a:prstDash val="solid"/>
          </a:ln>
        </p:spPr>
      </p:sp>
      <p:sp>
        <p:nvSpPr>
          <p:cNvPr id="199" name="Text 190">
            <a:extLst>
              <a:ext uri="{FF2B5EF4-FFF2-40B4-BE49-F238E27FC236}">
                <a16:creationId xmlns:a16="http://schemas.microsoft.com/office/drawing/2014/main" id="{EF762C6D-6A57-8495-4C21-C33367F3AC65}"/>
              </a:ext>
            </a:extLst>
          </p:cNvPr>
          <p:cNvSpPr/>
          <p:nvPr/>
        </p:nvSpPr>
        <p:spPr>
          <a:xfrm>
            <a:off x="320040" y="6702552"/>
            <a:ext cx="8229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i="1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Assessment App  |  Competitive Analysis 2025</a:t>
            </a:r>
            <a:endParaRPr lang="en-US" sz="750" dirty="0"/>
          </a:p>
        </p:txBody>
      </p:sp>
    </p:spTree>
    <p:extLst>
      <p:ext uri="{BB962C8B-B14F-4D97-AF65-F5344CB8AC3E}">
        <p14:creationId xmlns:p14="http://schemas.microsoft.com/office/powerpoint/2010/main" val="853478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4c85e2-96d6-4d83-b934-2986f1aaa2fa">
      <Terms xmlns="http://schemas.microsoft.com/office/infopath/2007/PartnerControls"/>
    </lcf76f155ced4ddcb4097134ff3c332f>
    <TaxCatchAll xmlns="69304ae6-1036-4957-a296-fd168b89311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7D116E41236943AC2A42667D4F1D3D" ma:contentTypeVersion="15" ma:contentTypeDescription="Create a new document." ma:contentTypeScope="" ma:versionID="9fc6d06329772362e987f7daca8244a9">
  <xsd:schema xmlns:xsd="http://www.w3.org/2001/XMLSchema" xmlns:xs="http://www.w3.org/2001/XMLSchema" xmlns:p="http://schemas.microsoft.com/office/2006/metadata/properties" xmlns:ns2="69304ae6-1036-4957-a296-fd168b89311a" xmlns:ns3="484c85e2-96d6-4d83-b934-2986f1aaa2fa" targetNamespace="http://schemas.microsoft.com/office/2006/metadata/properties" ma:root="true" ma:fieldsID="44030a024ba151934fabae3cb34c4c8c" ns2:_="" ns3:_="">
    <xsd:import namespace="69304ae6-1036-4957-a296-fd168b89311a"/>
    <xsd:import namespace="484c85e2-96d6-4d83-b934-2986f1aaa2f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304ae6-1036-4957-a296-fd168b89311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672e35ad-11a8-4a54-93b4-3b4e28e6ea3d}" ma:internalName="TaxCatchAll" ma:showField="CatchAllData" ma:web="69304ae6-1036-4957-a296-fd168b8931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4c85e2-96d6-4d83-b934-2986f1aaa2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236f0f8-add3-44d4-9a4a-50f7363b81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39DD2EC-DEE5-4EF5-BFE9-89927B4CE1E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DC62222-306B-423D-8E3D-7DDA33DAE0FD}">
  <ds:schemaRefs>
    <ds:schemaRef ds:uri="http://schemas.microsoft.com/office/2006/metadata/properties"/>
    <ds:schemaRef ds:uri="http://schemas.microsoft.com/office/infopath/2007/PartnerControls"/>
    <ds:schemaRef ds:uri="484c85e2-96d6-4d83-b934-2986f1aaa2fa"/>
    <ds:schemaRef ds:uri="69304ae6-1036-4957-a296-fd168b89311a"/>
  </ds:schemaRefs>
</ds:datastoreItem>
</file>

<file path=customXml/itemProps3.xml><?xml version="1.0" encoding="utf-8"?>
<ds:datastoreItem xmlns:ds="http://schemas.openxmlformats.org/officeDocument/2006/customXml" ds:itemID="{34569994-C56B-4170-AE8E-175BAF0C89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304ae6-1036-4957-a296-fd168b89311a"/>
    <ds:schemaRef ds:uri="484c85e2-96d6-4d83-b934-2986f1aaa2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20</cp:revision>
  <dcterms:created xsi:type="dcterms:W3CDTF">2026-04-01T13:55:31Z</dcterms:created>
  <dcterms:modified xsi:type="dcterms:W3CDTF">2026-07-21T15:09:54Z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0x010100FA7D116E41236943AC2A42667D4F1D3D</vt:lpwstr>
  </property>
  <property fmtid="{D5CDD505-2E9C-101B-9397-08002B2CF9AE}" pid="3" name="MediaServiceImageTags">
    <vt:lpwstr/>
  </property>
</Properties>
</file>