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EAAD01-2076-0192-2E03-1B465F5126C4}" v="733" dt="2026-04-10T07:33:31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jesh Pathakota" userId="S::rajesh.pathakota@kleza.io::dd7b985c-4f76-46b1-9bd1-e955bb31c74b" providerId="AD" clId="Web-{BEEAAD01-2076-0192-2E03-1B465F5126C4}"/>
    <pc:docChg chg="addSld modSld">
      <pc:chgData name="Rajesh Pathakota" userId="S::rajesh.pathakota@kleza.io::dd7b985c-4f76-46b1-9bd1-e955bb31c74b" providerId="AD" clId="Web-{BEEAAD01-2076-0192-2E03-1B465F5126C4}" dt="2026-04-10T07:33:31.219" v="732" actId="1076"/>
      <pc:docMkLst>
        <pc:docMk/>
      </pc:docMkLst>
      <pc:sldChg chg="addSp delSp modSp add replId">
        <pc:chgData name="Rajesh Pathakota" userId="S::rajesh.pathakota@kleza.io::dd7b985c-4f76-46b1-9bd1-e955bb31c74b" providerId="AD" clId="Web-{BEEAAD01-2076-0192-2E03-1B465F5126C4}" dt="2026-04-10T07:33:31.219" v="732" actId="1076"/>
        <pc:sldMkLst>
          <pc:docMk/>
          <pc:sldMk cId="4130661814" sldId="257"/>
        </pc:sldMkLst>
        <pc:spChg chg="mod">
          <ac:chgData name="Rajesh Pathakota" userId="S::rajesh.pathakota@kleza.io::dd7b985c-4f76-46b1-9bd1-e955bb31c74b" providerId="AD" clId="Web-{BEEAAD01-2076-0192-2E03-1B465F5126C4}" dt="2026-04-10T07:32:26.264" v="714" actId="20577"/>
          <ac:spMkLst>
            <pc:docMk/>
            <pc:sldMk cId="4130661814" sldId="257"/>
            <ac:spMk id="7" creationId="{B98C4F58-445F-0CF6-AFAD-D8DD95619F3C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7:02.228" v="482" actId="1076"/>
          <ac:spMkLst>
            <pc:docMk/>
            <pc:sldMk cId="4130661814" sldId="257"/>
            <ac:spMk id="8" creationId="{C08CA4D4-0D74-5240-2EF3-5949A46E94A5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7:58.077" v="495" actId="20577"/>
          <ac:spMkLst>
            <pc:docMk/>
            <pc:sldMk cId="4130661814" sldId="257"/>
            <ac:spMk id="9" creationId="{66416C6A-7C31-D62E-008A-C54162B18512}"/>
          </ac:spMkLst>
        </pc:spChg>
        <pc:spChg chg="del">
          <ac:chgData name="Rajesh Pathakota" userId="S::rajesh.pathakota@kleza.io::dd7b985c-4f76-46b1-9bd1-e955bb31c74b" providerId="AD" clId="Web-{BEEAAD01-2076-0192-2E03-1B465F5126C4}" dt="2026-04-10T07:25:07.127" v="12"/>
          <ac:spMkLst>
            <pc:docMk/>
            <pc:sldMk cId="4130661814" sldId="257"/>
            <ac:spMk id="10" creationId="{9E5B7570-F757-0932-80EE-04C2D0948CF1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6:38.492" v="474" actId="14100"/>
          <ac:spMkLst>
            <pc:docMk/>
            <pc:sldMk cId="4130661814" sldId="257"/>
            <ac:spMk id="11" creationId="{1A2440F0-25D6-043F-F900-61CAECF505EF}"/>
          </ac:spMkLst>
        </pc:spChg>
        <pc:spChg chg="del">
          <ac:chgData name="Rajesh Pathakota" userId="S::rajesh.pathakota@kleza.io::dd7b985c-4f76-46b1-9bd1-e955bb31c74b" providerId="AD" clId="Web-{BEEAAD01-2076-0192-2E03-1B465F5126C4}" dt="2026-04-10T07:25:07.127" v="11"/>
          <ac:spMkLst>
            <pc:docMk/>
            <pc:sldMk cId="4130661814" sldId="257"/>
            <ac:spMk id="12" creationId="{5B2939DE-3F52-5E70-62D8-2D9DD83CB23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6:29.663" v="470" actId="1076"/>
          <ac:spMkLst>
            <pc:docMk/>
            <pc:sldMk cId="4130661814" sldId="257"/>
            <ac:spMk id="13" creationId="{376B70E5-0B3F-3AE1-160B-6CB3AF6126B0}"/>
          </ac:spMkLst>
        </pc:spChg>
        <pc:spChg chg="del mod">
          <ac:chgData name="Rajesh Pathakota" userId="S::rajesh.pathakota@kleza.io::dd7b985c-4f76-46b1-9bd1-e955bb31c74b" providerId="AD" clId="Web-{BEEAAD01-2076-0192-2E03-1B465F5126C4}" dt="2026-04-10T07:25:07.127" v="10"/>
          <ac:spMkLst>
            <pc:docMk/>
            <pc:sldMk cId="4130661814" sldId="257"/>
            <ac:spMk id="14" creationId="{8FD7225F-178F-1F17-22F3-4C890DF9CFA4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6:23.162" v="468" actId="1076"/>
          <ac:spMkLst>
            <pc:docMk/>
            <pc:sldMk cId="4130661814" sldId="257"/>
            <ac:spMk id="15" creationId="{20969062-1FB0-BE2C-8089-F95D945F5E86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056" v="634" actId="1076"/>
          <ac:spMkLst>
            <pc:docMk/>
            <pc:sldMk cId="4130661814" sldId="257"/>
            <ac:spMk id="18" creationId="{23EEA8E0-6039-E674-4017-93C44CBCEA66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134" v="635" actId="1076"/>
          <ac:spMkLst>
            <pc:docMk/>
            <pc:sldMk cId="4130661814" sldId="257"/>
            <ac:spMk id="19" creationId="{32367934-806C-7D0C-9295-2CE659FF374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446" v="618" actId="1076"/>
          <ac:spMkLst>
            <pc:docMk/>
            <pc:sldMk cId="4130661814" sldId="257"/>
            <ac:spMk id="20" creationId="{B566DEFA-B6D4-67A0-1A59-23646C7F1244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540" v="619" actId="1076"/>
          <ac:spMkLst>
            <pc:docMk/>
            <pc:sldMk cId="4130661814" sldId="257"/>
            <ac:spMk id="21" creationId="{B0297387-CA63-C817-4760-6151FE664A7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39.752" v="512" actId="1076"/>
          <ac:spMkLst>
            <pc:docMk/>
            <pc:sldMk cId="4130661814" sldId="257"/>
            <ac:spMk id="22" creationId="{648E0C6B-3EAC-DABC-0B43-6F052FE86FC8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39.846" v="513" actId="1076"/>
          <ac:spMkLst>
            <pc:docMk/>
            <pc:sldMk cId="4130661814" sldId="257"/>
            <ac:spMk id="23" creationId="{6361B94E-F952-71CD-1C87-C7B809CA2D0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4.704" v="496" actId="1076"/>
          <ac:spMkLst>
            <pc:docMk/>
            <pc:sldMk cId="4130661814" sldId="257"/>
            <ac:spMk id="24" creationId="{0F1F9A7E-3FA5-EF4E-E22D-0C083A38F9F8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4.782" v="497" actId="1076"/>
          <ac:spMkLst>
            <pc:docMk/>
            <pc:sldMk cId="4130661814" sldId="257"/>
            <ac:spMk id="25" creationId="{EF65345B-4863-990A-A4DE-D278F9F711D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197" v="636" actId="1076"/>
          <ac:spMkLst>
            <pc:docMk/>
            <pc:sldMk cId="4130661814" sldId="257"/>
            <ac:spMk id="28" creationId="{096AB707-C816-1918-BC84-45144707115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259" v="637" actId="1076"/>
          <ac:spMkLst>
            <pc:docMk/>
            <pc:sldMk cId="4130661814" sldId="257"/>
            <ac:spMk id="29" creationId="{6CE26463-F6B1-C8C0-7989-F63F51A7760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587" v="620" actId="1076"/>
          <ac:spMkLst>
            <pc:docMk/>
            <pc:sldMk cId="4130661814" sldId="257"/>
            <ac:spMk id="30" creationId="{ABEE5F09-F104-AA5D-CE3C-94035AB89BF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665" v="621" actId="1076"/>
          <ac:spMkLst>
            <pc:docMk/>
            <pc:sldMk cId="4130661814" sldId="257"/>
            <ac:spMk id="31" creationId="{C92865F4-4905-C00E-56D2-15A1E979D67A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39.908" v="514" actId="1076"/>
          <ac:spMkLst>
            <pc:docMk/>
            <pc:sldMk cId="4130661814" sldId="257"/>
            <ac:spMk id="32" creationId="{00B88730-97E4-A107-B2C8-8A7AA65583DF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39.987" v="515" actId="1076"/>
          <ac:spMkLst>
            <pc:docMk/>
            <pc:sldMk cId="4130661814" sldId="257"/>
            <ac:spMk id="33" creationId="{6B86CE6E-7550-AFC7-A787-C53F1D89081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4.860" v="498" actId="1076"/>
          <ac:spMkLst>
            <pc:docMk/>
            <pc:sldMk cId="4130661814" sldId="257"/>
            <ac:spMk id="34" creationId="{2B712AA9-E56C-36D1-69CA-66D56DD0ADA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4.923" v="499" actId="1076"/>
          <ac:spMkLst>
            <pc:docMk/>
            <pc:sldMk cId="4130661814" sldId="257"/>
            <ac:spMk id="35" creationId="{D39C0C1E-5CD6-5410-CFAD-8263716A9115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322" v="638" actId="1076"/>
          <ac:spMkLst>
            <pc:docMk/>
            <pc:sldMk cId="4130661814" sldId="257"/>
            <ac:spMk id="38" creationId="{6AF47C81-A9B7-DC53-1179-239B73B2E5B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384" v="639" actId="1076"/>
          <ac:spMkLst>
            <pc:docMk/>
            <pc:sldMk cId="4130661814" sldId="257"/>
            <ac:spMk id="39" creationId="{96E4B331-A810-126C-5BC3-C8FEBE7E8AB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743" v="622" actId="1076"/>
          <ac:spMkLst>
            <pc:docMk/>
            <pc:sldMk cId="4130661814" sldId="257"/>
            <ac:spMk id="40" creationId="{72D6B753-BE26-15EA-CBC3-A81145FA3CB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821" v="623" actId="1076"/>
          <ac:spMkLst>
            <pc:docMk/>
            <pc:sldMk cId="4130661814" sldId="257"/>
            <ac:spMk id="41" creationId="{978A81CC-4B65-2F08-31DF-C69FBDCDF6B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080" v="516" actId="1076"/>
          <ac:spMkLst>
            <pc:docMk/>
            <pc:sldMk cId="4130661814" sldId="257"/>
            <ac:spMk id="42" creationId="{9D0E05BF-80AF-86C4-5BC9-70936810BBDF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174" v="517" actId="1076"/>
          <ac:spMkLst>
            <pc:docMk/>
            <pc:sldMk cId="4130661814" sldId="257"/>
            <ac:spMk id="43" creationId="{CB3447C0-CE14-7589-11F1-151963EA594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017" v="500" actId="1076"/>
          <ac:spMkLst>
            <pc:docMk/>
            <pc:sldMk cId="4130661814" sldId="257"/>
            <ac:spMk id="44" creationId="{BDD2D610-9CB9-2C89-34D9-3AB90F5231B6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095" v="501" actId="1076"/>
          <ac:spMkLst>
            <pc:docMk/>
            <pc:sldMk cId="4130661814" sldId="257"/>
            <ac:spMk id="45" creationId="{1A1E093E-7C95-F08E-3FF4-097545894A00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447" v="640" actId="1076"/>
          <ac:spMkLst>
            <pc:docMk/>
            <pc:sldMk cId="4130661814" sldId="257"/>
            <ac:spMk id="48" creationId="{3AEA30C4-473D-633C-42C4-9A88CF430FF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509" v="641" actId="1076"/>
          <ac:spMkLst>
            <pc:docMk/>
            <pc:sldMk cId="4130661814" sldId="257"/>
            <ac:spMk id="49" creationId="{A047DC7E-5C9B-842C-F2AC-B3577ED5441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899" v="624" actId="1076"/>
          <ac:spMkLst>
            <pc:docMk/>
            <pc:sldMk cId="4130661814" sldId="257"/>
            <ac:spMk id="50" creationId="{2E08342A-0A65-2F5B-9C29-53DEA250883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0.962" v="625" actId="1076"/>
          <ac:spMkLst>
            <pc:docMk/>
            <pc:sldMk cId="4130661814" sldId="257"/>
            <ac:spMk id="51" creationId="{A12703A9-88EB-2F82-60C6-6527FE09F28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268" v="518" actId="1076"/>
          <ac:spMkLst>
            <pc:docMk/>
            <pc:sldMk cId="4130661814" sldId="257"/>
            <ac:spMk id="52" creationId="{96D2BDD2-25A8-6F3B-E503-BB242992A58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408" v="519" actId="1076"/>
          <ac:spMkLst>
            <pc:docMk/>
            <pc:sldMk cId="4130661814" sldId="257"/>
            <ac:spMk id="53" creationId="{23F3C1EA-7C22-FFA9-C836-B973EE2B153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157" v="502" actId="1076"/>
          <ac:spMkLst>
            <pc:docMk/>
            <pc:sldMk cId="4130661814" sldId="257"/>
            <ac:spMk id="54" creationId="{8F63AF9D-1D46-E4A5-A710-05DA1DD39210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251" v="503" actId="1076"/>
          <ac:spMkLst>
            <pc:docMk/>
            <pc:sldMk cId="4130661814" sldId="257"/>
            <ac:spMk id="55" creationId="{41483686-231A-0C98-5734-48BB92FB441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572" v="642" actId="1076"/>
          <ac:spMkLst>
            <pc:docMk/>
            <pc:sldMk cId="4130661814" sldId="257"/>
            <ac:spMk id="58" creationId="{6B34E8CB-8AD4-A5E6-C935-D9D8523FB381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650" v="643" actId="1076"/>
          <ac:spMkLst>
            <pc:docMk/>
            <pc:sldMk cId="4130661814" sldId="257"/>
            <ac:spMk id="59" creationId="{8F37EAB4-6D68-7880-04BB-AA91D0B51C4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024" v="626" actId="1076"/>
          <ac:spMkLst>
            <pc:docMk/>
            <pc:sldMk cId="4130661814" sldId="257"/>
            <ac:spMk id="60" creationId="{BA96AB5C-47D5-BE8F-4AC6-54E1CB9BAF1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103" v="627" actId="1076"/>
          <ac:spMkLst>
            <pc:docMk/>
            <pc:sldMk cId="4130661814" sldId="257"/>
            <ac:spMk id="61" creationId="{0BBC6301-0798-BE5B-788C-4A12F5B8194F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471" v="520" actId="1076"/>
          <ac:spMkLst>
            <pc:docMk/>
            <pc:sldMk cId="4130661814" sldId="257"/>
            <ac:spMk id="62" creationId="{1DC8CD49-7231-5BCC-93CD-454EDAE5383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565" v="521" actId="1076"/>
          <ac:spMkLst>
            <pc:docMk/>
            <pc:sldMk cId="4130661814" sldId="257"/>
            <ac:spMk id="63" creationId="{7CCEC293-6CB3-3043-5EA7-5687FD8FB4C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329" v="504" actId="1076"/>
          <ac:spMkLst>
            <pc:docMk/>
            <pc:sldMk cId="4130661814" sldId="257"/>
            <ac:spMk id="64" creationId="{AF0266FD-8B2F-EC9E-CD1D-211422CA5A3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407" v="505" actId="1076"/>
          <ac:spMkLst>
            <pc:docMk/>
            <pc:sldMk cId="4130661814" sldId="257"/>
            <ac:spMk id="65" creationId="{E9BC9DFF-D20E-B4EE-903C-C240E430AA6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728" v="644" actId="1076"/>
          <ac:spMkLst>
            <pc:docMk/>
            <pc:sldMk cId="4130661814" sldId="257"/>
            <ac:spMk id="68" creationId="{D57915AA-2BD3-C90C-CF1E-482B26CA12CA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822" v="645" actId="1076"/>
          <ac:spMkLst>
            <pc:docMk/>
            <pc:sldMk cId="4130661814" sldId="257"/>
            <ac:spMk id="69" creationId="{B0F1800F-DCD4-7370-8DFA-EBC1A58936C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196" v="628" actId="1076"/>
          <ac:spMkLst>
            <pc:docMk/>
            <pc:sldMk cId="4130661814" sldId="257"/>
            <ac:spMk id="70" creationId="{E9033899-5EDE-E1E9-C499-7D37EF29A0F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259" v="629" actId="1076"/>
          <ac:spMkLst>
            <pc:docMk/>
            <pc:sldMk cId="4130661814" sldId="257"/>
            <ac:spMk id="71" creationId="{613CA9FE-A617-38C9-FF10-CB133B879E2A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643" v="522" actId="1076"/>
          <ac:spMkLst>
            <pc:docMk/>
            <pc:sldMk cId="4130661814" sldId="257"/>
            <ac:spMk id="72" creationId="{F1C67B2F-4520-D6D6-72D2-9CC7A1775385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737" v="523" actId="1076"/>
          <ac:spMkLst>
            <pc:docMk/>
            <pc:sldMk cId="4130661814" sldId="257"/>
            <ac:spMk id="73" creationId="{FEF83CC9-C412-A257-D438-17156F8DFF7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470" v="506" actId="1076"/>
          <ac:spMkLst>
            <pc:docMk/>
            <pc:sldMk cId="4130661814" sldId="257"/>
            <ac:spMk id="74" creationId="{7FE15BB2-3D2A-F4C1-3DD8-9F9807B048AE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564" v="507" actId="1076"/>
          <ac:spMkLst>
            <pc:docMk/>
            <pc:sldMk cId="4130661814" sldId="257"/>
            <ac:spMk id="75" creationId="{8E62CD54-44D3-E757-B368-994AACFCDFFF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884" v="646" actId="1076"/>
          <ac:spMkLst>
            <pc:docMk/>
            <pc:sldMk cId="4130661814" sldId="257"/>
            <ac:spMk id="78" creationId="{97545B47-DFBF-285B-4772-2E12ABF0326C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2.963" v="647" actId="1076"/>
          <ac:spMkLst>
            <pc:docMk/>
            <pc:sldMk cId="4130661814" sldId="257"/>
            <ac:spMk id="79" creationId="{5F6245A0-2625-F92E-EE7C-86E4B1F117B8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321" v="630" actId="1076"/>
          <ac:spMkLst>
            <pc:docMk/>
            <pc:sldMk cId="4130661814" sldId="257"/>
            <ac:spMk id="80" creationId="{9E47FB80-671A-8853-AE64-DA0194B0A49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415" v="631" actId="1076"/>
          <ac:spMkLst>
            <pc:docMk/>
            <pc:sldMk cId="4130661814" sldId="257"/>
            <ac:spMk id="81" creationId="{4A6D35F0-6E2D-8CD1-3AD5-CB10688E4706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799" v="524" actId="1076"/>
          <ac:spMkLst>
            <pc:docMk/>
            <pc:sldMk cId="4130661814" sldId="257"/>
            <ac:spMk id="82" creationId="{ADA09912-FC53-6B89-0C57-B249DE332856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877" v="525" actId="1076"/>
          <ac:spMkLst>
            <pc:docMk/>
            <pc:sldMk cId="4130661814" sldId="257"/>
            <ac:spMk id="83" creationId="{5C696837-1EF1-81E4-B47E-3CFFC44529D1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642" v="508" actId="1076"/>
          <ac:spMkLst>
            <pc:docMk/>
            <pc:sldMk cId="4130661814" sldId="257"/>
            <ac:spMk id="84" creationId="{9B8FE21C-5C4F-8A5A-74B6-1280F64BAF2C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720" v="509" actId="1076"/>
          <ac:spMkLst>
            <pc:docMk/>
            <pc:sldMk cId="4130661814" sldId="257"/>
            <ac:spMk id="85" creationId="{55CC9CF4-4F23-8E09-BC97-74EA4AC2816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3.056" v="648" actId="1076"/>
          <ac:spMkLst>
            <pc:docMk/>
            <pc:sldMk cId="4130661814" sldId="257"/>
            <ac:spMk id="88" creationId="{BF85BF84-3CB4-A7BF-AC05-AD83FE60152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43.134" v="649" actId="1076"/>
          <ac:spMkLst>
            <pc:docMk/>
            <pc:sldMk cId="4130661814" sldId="257"/>
            <ac:spMk id="89" creationId="{CED579BA-2385-21C0-809C-EB3063EEF7E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478" v="632" actId="1076"/>
          <ac:spMkLst>
            <pc:docMk/>
            <pc:sldMk cId="4130661814" sldId="257"/>
            <ac:spMk id="90" creationId="{E7103B50-BFA0-25FF-0862-850503270A48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31.540" v="633" actId="1076"/>
          <ac:spMkLst>
            <pc:docMk/>
            <pc:sldMk cId="4130661814" sldId="257"/>
            <ac:spMk id="91" creationId="{61C28B8C-48B7-F3C8-1FE5-306B992EDE41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0.955" v="526" actId="1076"/>
          <ac:spMkLst>
            <pc:docMk/>
            <pc:sldMk cId="4130661814" sldId="257"/>
            <ac:spMk id="92" creationId="{29E58D4A-518B-E24A-29E6-3C7630E0544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41.033" v="527" actId="1076"/>
          <ac:spMkLst>
            <pc:docMk/>
            <pc:sldMk cId="4130661814" sldId="257"/>
            <ac:spMk id="93" creationId="{E1F0ED4C-D160-4B43-C095-083F786BA44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798" v="510" actId="1076"/>
          <ac:spMkLst>
            <pc:docMk/>
            <pc:sldMk cId="4130661814" sldId="257"/>
            <ac:spMk id="94" creationId="{72C38003-03F0-5B41-FEA5-B5AAD4C808E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28:25.861" v="511" actId="1076"/>
          <ac:spMkLst>
            <pc:docMk/>
            <pc:sldMk cId="4130661814" sldId="257"/>
            <ac:spMk id="95" creationId="{D2C729F3-DA74-63A6-70C5-D2A1DEBE0D24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10.914" v="569" actId="1076"/>
          <ac:spMkLst>
            <pc:docMk/>
            <pc:sldMk cId="4130661814" sldId="257"/>
            <ac:spMk id="96" creationId="{D4602F25-3A8A-B092-72DC-60994207C80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10.914" v="568" actId="1076"/>
          <ac:spMkLst>
            <pc:docMk/>
            <pc:sldMk cId="4130661814" sldId="257"/>
            <ac:spMk id="99" creationId="{854ACB73-FA63-EA06-B5AB-B9057003146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10.914" v="567" actId="1076"/>
          <ac:spMkLst>
            <pc:docMk/>
            <pc:sldMk cId="4130661814" sldId="257"/>
            <ac:spMk id="100" creationId="{3FB6A9B2-DDFC-690A-05A3-3A8986E13485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10.914" v="566" actId="1076"/>
          <ac:spMkLst>
            <pc:docMk/>
            <pc:sldMk cId="4130661814" sldId="257"/>
            <ac:spMk id="101" creationId="{E053AA27-EA71-C514-D674-6A6EC0187B1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0:10.914" v="565" actId="1076"/>
          <ac:spMkLst>
            <pc:docMk/>
            <pc:sldMk cId="4130661814" sldId="257"/>
            <ac:spMk id="102" creationId="{498DAA47-A319-1913-115A-69E25A454271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282" v="717" actId="1076"/>
          <ac:spMkLst>
            <pc:docMk/>
            <pc:sldMk cId="4130661814" sldId="257"/>
            <ac:spMk id="113" creationId="{04E0FDD0-7396-BE4D-B7C5-5516AA2C0550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360" v="718" actId="1076"/>
          <ac:spMkLst>
            <pc:docMk/>
            <pc:sldMk cId="4130661814" sldId="257"/>
            <ac:spMk id="114" creationId="{4FE8B00D-C5D5-EB48-CA4E-0615BEF1282A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422" v="719" actId="1076"/>
          <ac:spMkLst>
            <pc:docMk/>
            <pc:sldMk cId="4130661814" sldId="257"/>
            <ac:spMk id="117" creationId="{818E0445-CDEF-F2A1-62E6-ACAC6BF9C1A2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485" v="720" actId="1076"/>
          <ac:spMkLst>
            <pc:docMk/>
            <pc:sldMk cId="4130661814" sldId="257"/>
            <ac:spMk id="118" creationId="{7B431113-582E-1416-A943-9FE6D227961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547" v="721" actId="1076"/>
          <ac:spMkLst>
            <pc:docMk/>
            <pc:sldMk cId="4130661814" sldId="257"/>
            <ac:spMk id="121" creationId="{CC9D3D29-E094-374B-9EA9-158090569428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610" v="722" actId="1076"/>
          <ac:spMkLst>
            <pc:docMk/>
            <pc:sldMk cId="4130661814" sldId="257"/>
            <ac:spMk id="122" creationId="{EBB0E084-64CB-E250-9982-70736D05D33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672" v="723" actId="1076"/>
          <ac:spMkLst>
            <pc:docMk/>
            <pc:sldMk cId="4130661814" sldId="257"/>
            <ac:spMk id="125" creationId="{6AAC9CE7-5198-5231-91EF-AD8998585CF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735" v="724" actId="1076"/>
          <ac:spMkLst>
            <pc:docMk/>
            <pc:sldMk cId="4130661814" sldId="257"/>
            <ac:spMk id="126" creationId="{86C81FC2-2E1E-AE88-78E2-455878643529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797" v="725" actId="1076"/>
          <ac:spMkLst>
            <pc:docMk/>
            <pc:sldMk cId="4130661814" sldId="257"/>
            <ac:spMk id="129" creationId="{EC522F43-2407-1FF6-D831-7ADCDB730E13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844" v="726" actId="1076"/>
          <ac:spMkLst>
            <pc:docMk/>
            <pc:sldMk cId="4130661814" sldId="257"/>
            <ac:spMk id="130" creationId="{F83CB5EF-A834-3C59-92BD-4E5F900D39BD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907" v="727" actId="1076"/>
          <ac:spMkLst>
            <pc:docMk/>
            <pc:sldMk cId="4130661814" sldId="257"/>
            <ac:spMk id="133" creationId="{5BD1102B-A524-53E8-8EE4-1F2794D47867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0.969" v="728" actId="1076"/>
          <ac:spMkLst>
            <pc:docMk/>
            <pc:sldMk cId="4130661814" sldId="257"/>
            <ac:spMk id="134" creationId="{7E5E13BE-BF76-F6AF-5169-4C198F9405F5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1.047" v="729" actId="1076"/>
          <ac:spMkLst>
            <pc:docMk/>
            <pc:sldMk cId="4130661814" sldId="257"/>
            <ac:spMk id="137" creationId="{90B02855-0675-8D99-5FCF-601768E9704F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1.110" v="730" actId="1076"/>
          <ac:spMkLst>
            <pc:docMk/>
            <pc:sldMk cId="4130661814" sldId="257"/>
            <ac:spMk id="138" creationId="{2A207404-B4E1-9A80-F33C-A5386BD8375B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1.157" v="731" actId="1076"/>
          <ac:spMkLst>
            <pc:docMk/>
            <pc:sldMk cId="4130661814" sldId="257"/>
            <ac:spMk id="141" creationId="{A49523D3-7C5C-12A6-E491-9499B8EBD231}"/>
          </ac:spMkLst>
        </pc:spChg>
        <pc:spChg chg="mod">
          <ac:chgData name="Rajesh Pathakota" userId="S::rajesh.pathakota@kleza.io::dd7b985c-4f76-46b1-9bd1-e955bb31c74b" providerId="AD" clId="Web-{BEEAAD01-2076-0192-2E03-1B465F5126C4}" dt="2026-04-10T07:33:31.219" v="732" actId="1076"/>
          <ac:spMkLst>
            <pc:docMk/>
            <pc:sldMk cId="4130661814" sldId="257"/>
            <ac:spMk id="142" creationId="{1A8B3047-15CA-4A81-FC0D-4D867EA1F0E0}"/>
          </ac:spMkLst>
        </pc:spChg>
        <pc:spChg chg="ord">
          <ac:chgData name="Rajesh Pathakota" userId="S::rajesh.pathakota@kleza.io::dd7b985c-4f76-46b1-9bd1-e955bb31c74b" providerId="AD" clId="Web-{BEEAAD01-2076-0192-2E03-1B465F5126C4}" dt="2026-04-10T07:26:12.629" v="36"/>
          <ac:spMkLst>
            <pc:docMk/>
            <pc:sldMk cId="4130661814" sldId="257"/>
            <ac:spMk id="148" creationId="{5268A31A-CCD4-8153-1327-EDF86E7AD53F}"/>
          </ac:spMkLst>
        </pc:spChg>
        <pc:spChg chg="ord">
          <ac:chgData name="Rajesh Pathakota" userId="S::rajesh.pathakota@kleza.io::dd7b985c-4f76-46b1-9bd1-e955bb31c74b" providerId="AD" clId="Web-{BEEAAD01-2076-0192-2E03-1B465F5126C4}" dt="2026-04-10T07:26:11.864" v="32"/>
          <ac:spMkLst>
            <pc:docMk/>
            <pc:sldMk cId="4130661814" sldId="257"/>
            <ac:spMk id="149" creationId="{2C5D1168-6D53-CFE8-F963-79F3BB32E72F}"/>
          </ac:spMkLst>
        </pc:spChg>
        <pc:spChg chg="ord">
          <ac:chgData name="Rajesh Pathakota" userId="S::rajesh.pathakota@kleza.io::dd7b985c-4f76-46b1-9bd1-e955bb31c74b" providerId="AD" clId="Web-{BEEAAD01-2076-0192-2E03-1B465F5126C4}" dt="2026-04-10T07:26:10.551" v="28"/>
          <ac:spMkLst>
            <pc:docMk/>
            <pc:sldMk cId="4130661814" sldId="257"/>
            <ac:spMk id="150" creationId="{B88FB839-5722-3473-7CD1-5D19809D5C84}"/>
          </ac:spMkLst>
        </pc:spChg>
        <pc:spChg chg="add mod ord">
          <ac:chgData name="Rajesh Pathakota" userId="S::rajesh.pathakota@kleza.io::dd7b985c-4f76-46b1-9bd1-e955bb31c74b" providerId="AD" clId="Web-{BEEAAD01-2076-0192-2E03-1B465F5126C4}" dt="2026-04-10T07:26:13.567" v="37"/>
          <ac:spMkLst>
            <pc:docMk/>
            <pc:sldMk cId="4130661814" sldId="257"/>
            <ac:spMk id="151" creationId="{A75C8A9A-35FA-9794-758E-C195D13F059D}"/>
          </ac:spMkLst>
        </pc:spChg>
        <pc:spChg chg="add mod ord">
          <ac:chgData name="Rajesh Pathakota" userId="S::rajesh.pathakota@kleza.io::dd7b985c-4f76-46b1-9bd1-e955bb31c74b" providerId="AD" clId="Web-{BEEAAD01-2076-0192-2E03-1B465F5126C4}" dt="2026-04-10T07:26:14.067" v="180"/>
          <ac:spMkLst>
            <pc:docMk/>
            <pc:sldMk cId="4130661814" sldId="257"/>
            <ac:spMk id="152" creationId="{902CCDE0-6E3F-BFA6-F5BC-E81E89390A88}"/>
          </ac:spMkLst>
        </pc:spChg>
        <pc:spChg chg="add mod ord">
          <ac:chgData name="Rajesh Pathakota" userId="S::rajesh.pathakota@kleza.io::dd7b985c-4f76-46b1-9bd1-e955bb31c74b" providerId="AD" clId="Web-{BEEAAD01-2076-0192-2E03-1B465F5126C4}" dt="2026-04-10T07:26:14.567" v="323"/>
          <ac:spMkLst>
            <pc:docMk/>
            <pc:sldMk cId="4130661814" sldId="257"/>
            <ac:spMk id="153" creationId="{6890342C-3E19-1FB1-D07B-CEB353286CA0}"/>
          </ac:spMkLst>
        </pc:spChg>
        <pc:spChg chg="add mod ord">
          <ac:chgData name="Rajesh Pathakota" userId="S::rajesh.pathakota@kleza.io::dd7b985c-4f76-46b1-9bd1-e955bb31c74b" providerId="AD" clId="Web-{BEEAAD01-2076-0192-2E03-1B465F5126C4}" dt="2026-04-10T07:26:15.083" v="466"/>
          <ac:spMkLst>
            <pc:docMk/>
            <pc:sldMk cId="4130661814" sldId="257"/>
            <ac:spMk id="154" creationId="{16810130-89D8-99DA-927A-18F60A2D40FD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27:43.748" v="485" actId="1076"/>
          <ac:spMkLst>
            <pc:docMk/>
            <pc:sldMk cId="4130661814" sldId="257"/>
            <ac:spMk id="155" creationId="{CC9045A8-5B05-CBEA-C020-9DF033BA51AB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385" v="666" actId="1076"/>
          <ac:spMkLst>
            <pc:docMk/>
            <pc:sldMk cId="4130661814" sldId="257"/>
            <ac:spMk id="156" creationId="{65EAB103-4001-8091-2550-439014C6109C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463" v="667" actId="1076"/>
          <ac:spMkLst>
            <pc:docMk/>
            <pc:sldMk cId="4130661814" sldId="257"/>
            <ac:spMk id="157" creationId="{D14298AD-52D5-C8D5-9884-79F496F21D0C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526" v="668" actId="1076"/>
          <ac:spMkLst>
            <pc:docMk/>
            <pc:sldMk cId="4130661814" sldId="257"/>
            <ac:spMk id="158" creationId="{3170259C-DEE6-317F-C055-B31DE64F1F5C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588" v="669" actId="1076"/>
          <ac:spMkLst>
            <pc:docMk/>
            <pc:sldMk cId="4130661814" sldId="257"/>
            <ac:spMk id="159" creationId="{EBE0CD78-9107-C392-6D4D-208AF1102633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651" v="670" actId="1076"/>
          <ac:spMkLst>
            <pc:docMk/>
            <pc:sldMk cId="4130661814" sldId="257"/>
            <ac:spMk id="160" creationId="{5A072CE4-90F4-7A9C-1463-1322227CB0EE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713" v="671" actId="1076"/>
          <ac:spMkLst>
            <pc:docMk/>
            <pc:sldMk cId="4130661814" sldId="257"/>
            <ac:spMk id="161" creationId="{508C96A7-2FD9-C08E-3569-4AD4DA754631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791" v="672" actId="1076"/>
          <ac:spMkLst>
            <pc:docMk/>
            <pc:sldMk cId="4130661814" sldId="257"/>
            <ac:spMk id="162" creationId="{AB143349-9BF8-0371-D5D6-D6C90A856D04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0:52.854" v="673" actId="1076"/>
          <ac:spMkLst>
            <pc:docMk/>
            <pc:sldMk cId="4130661814" sldId="257"/>
            <ac:spMk id="163" creationId="{AFC127A7-3C33-B75F-CAFD-D3552CF84573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9"/>
          <ac:spMkLst>
            <pc:docMk/>
            <pc:sldMk cId="4130661814" sldId="257"/>
            <ac:spMk id="164" creationId="{5AAD22A8-A478-D12D-4F7E-45CAB5DB4C6C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8"/>
          <ac:spMkLst>
            <pc:docMk/>
            <pc:sldMk cId="4130661814" sldId="257"/>
            <ac:spMk id="165" creationId="{6E8120B8-F9A7-931C-197E-165387360AAE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7"/>
          <ac:spMkLst>
            <pc:docMk/>
            <pc:sldMk cId="4130661814" sldId="257"/>
            <ac:spMk id="166" creationId="{0F4E6FF2-9AEA-D558-EBCC-D97F07B84026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6"/>
          <ac:spMkLst>
            <pc:docMk/>
            <pc:sldMk cId="4130661814" sldId="257"/>
            <ac:spMk id="167" creationId="{987A7350-4931-84D0-5931-CB703EE16436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5"/>
          <ac:spMkLst>
            <pc:docMk/>
            <pc:sldMk cId="4130661814" sldId="257"/>
            <ac:spMk id="168" creationId="{3770E61A-DF6F-8C5B-0635-ED238DE77046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4"/>
          <ac:spMkLst>
            <pc:docMk/>
            <pc:sldMk cId="4130661814" sldId="257"/>
            <ac:spMk id="169" creationId="{C8F0DC33-41BD-F013-7A60-628326240CC6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3"/>
          <ac:spMkLst>
            <pc:docMk/>
            <pc:sldMk cId="4130661814" sldId="257"/>
            <ac:spMk id="170" creationId="{736CB0D2-27CE-4C8F-8A44-8E6622947EAB}"/>
          </ac:spMkLst>
        </pc:spChg>
        <pc:spChg chg="add del mod">
          <ac:chgData name="Rajesh Pathakota" userId="S::rajesh.pathakota@kleza.io::dd7b985c-4f76-46b1-9bd1-e955bb31c74b" providerId="AD" clId="Web-{BEEAAD01-2076-0192-2E03-1B465F5126C4}" dt="2026-04-10T07:30:59.166" v="682"/>
          <ac:spMkLst>
            <pc:docMk/>
            <pc:sldMk cId="4130661814" sldId="257"/>
            <ac:spMk id="171" creationId="{0044374E-CC94-274E-D15C-2D6CAD7D8673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074" v="698" actId="1076"/>
          <ac:spMkLst>
            <pc:docMk/>
            <pc:sldMk cId="4130661814" sldId="257"/>
            <ac:spMk id="172" creationId="{6C72F5A2-AD61-AD2F-79C5-FF74F246931A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136" v="699" actId="1076"/>
          <ac:spMkLst>
            <pc:docMk/>
            <pc:sldMk cId="4130661814" sldId="257"/>
            <ac:spMk id="173" creationId="{5D1B30FE-D8DE-B421-5A7D-4EE37136E982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199" v="700" actId="1076"/>
          <ac:spMkLst>
            <pc:docMk/>
            <pc:sldMk cId="4130661814" sldId="257"/>
            <ac:spMk id="174" creationId="{0F85603A-B1D2-8EC2-C09D-26CE8ADCA539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261" v="701" actId="1076"/>
          <ac:spMkLst>
            <pc:docMk/>
            <pc:sldMk cId="4130661814" sldId="257"/>
            <ac:spMk id="175" creationId="{387B17C7-AE5A-B080-71B4-98EA3CDEBC54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339" v="702" actId="1076"/>
          <ac:spMkLst>
            <pc:docMk/>
            <pc:sldMk cId="4130661814" sldId="257"/>
            <ac:spMk id="176" creationId="{E47CB8FD-398F-2135-1D43-FAE4CA96AD5F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417" v="703" actId="1076"/>
          <ac:spMkLst>
            <pc:docMk/>
            <pc:sldMk cId="4130661814" sldId="257"/>
            <ac:spMk id="177" creationId="{CE1C379A-B3BC-7083-EC38-F1E5E803E812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480" v="704" actId="1076"/>
          <ac:spMkLst>
            <pc:docMk/>
            <pc:sldMk cId="4130661814" sldId="257"/>
            <ac:spMk id="178" creationId="{CCDF6413-DBEE-9E77-F742-9D59B96D7467}"/>
          </ac:spMkLst>
        </pc:spChg>
        <pc:spChg chg="add mod">
          <ac:chgData name="Rajesh Pathakota" userId="S::rajesh.pathakota@kleza.io::dd7b985c-4f76-46b1-9bd1-e955bb31c74b" providerId="AD" clId="Web-{BEEAAD01-2076-0192-2E03-1B465F5126C4}" dt="2026-04-10T07:31:17.558" v="705" actId="1076"/>
          <ac:spMkLst>
            <pc:docMk/>
            <pc:sldMk cId="4130661814" sldId="257"/>
            <ac:spMk id="179" creationId="{667C0BCE-7D7D-9FE3-DAF6-30FEB626179E}"/>
          </ac:spMkLst>
        </pc:spChg>
        <pc:grpChg chg="add mod">
          <ac:chgData name="Rajesh Pathakota" userId="S::rajesh.pathakota@kleza.io::dd7b985c-4f76-46b1-9bd1-e955bb31c74b" providerId="AD" clId="Web-{BEEAAD01-2076-0192-2E03-1B465F5126C4}" dt="2026-04-10T07:33:19.813" v="716" actId="1076"/>
          <ac:grpSpMkLst>
            <pc:docMk/>
            <pc:sldMk cId="4130661814" sldId="257"/>
            <ac:grpSpMk id="180" creationId="{47B635D9-9443-6348-0156-E2795304AE5F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3D827-7894-4389-B691-146920B699EA}" type="datetimeFigureOut">
              <a:t>4/10/2026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6BC4C-A2F4-4AC7-87CC-1159D1B7C2E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15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80463-C039-03BE-5E45-EEF8AAFC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EFEF-721E-8980-6513-DB9C458D6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D82C9-9F20-ED84-3A78-BFB9E6EDA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9CCEA-E555-6D02-EB53-C3313FB97B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4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0"/>
            <a:ext cx="11996928" cy="658368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457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LANDSCAPE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0" y="45720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00B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VOICA Stands Apart for Home Care Agencies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6032" y="713232"/>
            <a:ext cx="2212848" cy="53035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713232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VOICA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542032" y="713232"/>
            <a:ext cx="2212848" cy="530352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42032" y="713232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GoTo Connect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828032" y="713232"/>
            <a:ext cx="2212848" cy="530352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28032" y="713232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RingCentral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114032" y="713232"/>
            <a:ext cx="2212848" cy="530352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14032" y="713232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Dialpad AI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400032" y="713232"/>
            <a:ext cx="2212848" cy="530352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00032" y="713232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Invoca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56032" y="1298448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1335024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Transcription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520440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20440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806440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06440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092440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92440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0378440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378440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56032" y="1773936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9184" y="1810512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Summaries &amp; Insights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520440" y="1865376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520440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806440" y="1865376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806440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092440" y="1865376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092440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10378440" y="186537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378440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56032" y="2249424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29184" y="228600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 &amp; Sentiment Analysis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3520440" y="234086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520440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806440" y="234086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806440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8092440" y="234086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092440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10378440" y="234086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378440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256032" y="2724912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29184" y="276148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Quality Evaluation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3520440" y="2816352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520440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5806440" y="2816352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806440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8092440" y="2816352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092440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10378440" y="2816352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378440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256032" y="3200400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29184" y="3236976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Insights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3520440" y="3291840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520440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60" name="Shape 58"/>
          <p:cNvSpPr/>
          <p:nvPr/>
        </p:nvSpPr>
        <p:spPr>
          <a:xfrm>
            <a:off x="5806440" y="3291840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806440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8092440" y="3291840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092440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10378440" y="3291840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0378440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256032" y="3675888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329184" y="3712464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Inquiry / Missed Call Alerts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3520440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3520440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0" name="Shape 68"/>
          <p:cNvSpPr/>
          <p:nvPr/>
        </p:nvSpPr>
        <p:spPr>
          <a:xfrm>
            <a:off x="5806440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806440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2" name="Shape 70"/>
          <p:cNvSpPr/>
          <p:nvPr/>
        </p:nvSpPr>
        <p:spPr>
          <a:xfrm>
            <a:off x="8092440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8092440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4" name="Shape 72"/>
          <p:cNvSpPr/>
          <p:nvPr/>
        </p:nvSpPr>
        <p:spPr>
          <a:xfrm>
            <a:off x="10378440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10378440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256032" y="4151376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329184" y="4187952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Care Agency Focus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3520440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520440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5806440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5806440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8092440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8092440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10378440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10378440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6" name="Shape 84"/>
          <p:cNvSpPr/>
          <p:nvPr/>
        </p:nvSpPr>
        <p:spPr>
          <a:xfrm>
            <a:off x="256032" y="4626864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329184" y="466344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for Small Teams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3520440" y="471830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3520440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90" name="Shape 88"/>
          <p:cNvSpPr/>
          <p:nvPr/>
        </p:nvSpPr>
        <p:spPr>
          <a:xfrm>
            <a:off x="5806440" y="471830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5806440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92" name="Shape 90"/>
          <p:cNvSpPr/>
          <p:nvPr/>
        </p:nvSpPr>
        <p:spPr>
          <a:xfrm>
            <a:off x="8092440" y="471830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8092440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94" name="Shape 92"/>
          <p:cNvSpPr/>
          <p:nvPr/>
        </p:nvSpPr>
        <p:spPr>
          <a:xfrm>
            <a:off x="10378440" y="471830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10378440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256032" y="5212080"/>
            <a:ext cx="3657600" cy="804672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97" name="Shape 95"/>
          <p:cNvSpPr/>
          <p:nvPr/>
        </p:nvSpPr>
        <p:spPr>
          <a:xfrm>
            <a:off x="256032" y="5212080"/>
            <a:ext cx="91440" cy="80467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420624" y="52669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🏥</a:t>
            </a:r>
            <a:endParaRPr lang="en-US" sz="2000" dirty="0"/>
          </a:p>
        </p:txBody>
      </p:sp>
      <p:sp>
        <p:nvSpPr>
          <p:cNvPr id="99" name="Text 97"/>
          <p:cNvSpPr/>
          <p:nvPr/>
        </p:nvSpPr>
        <p:spPr>
          <a:xfrm>
            <a:off x="914400" y="52669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Built for Home Care</a:t>
            </a:r>
            <a:endParaRPr lang="en-US" sz="1100" dirty="0"/>
          </a:p>
        </p:txBody>
      </p:sp>
      <p:sp>
        <p:nvSpPr>
          <p:cNvPr id="100" name="Text 98"/>
          <p:cNvSpPr/>
          <p:nvPr/>
        </p:nvSpPr>
        <p:spPr>
          <a:xfrm>
            <a:off x="420624" y="559612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VOICA is the only solution purpose-built for small home care agencies</a:t>
            </a:r>
            <a:endParaRPr lang="en-US" sz="900" dirty="0"/>
          </a:p>
        </p:txBody>
      </p:sp>
      <p:sp>
        <p:nvSpPr>
          <p:cNvPr id="101" name="Shape 99"/>
          <p:cNvSpPr/>
          <p:nvPr/>
        </p:nvSpPr>
        <p:spPr>
          <a:xfrm>
            <a:off x="4279392" y="5212080"/>
            <a:ext cx="3657600" cy="804672"/>
          </a:xfrm>
          <a:prstGeom prst="rect">
            <a:avLst/>
          </a:prstGeom>
          <a:solidFill>
            <a:srgbClr val="E3F2FD"/>
          </a:solidFill>
          <a:ln w="12700">
            <a:solidFill>
              <a:srgbClr val="0066C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2" name="Shape 100"/>
          <p:cNvSpPr/>
          <p:nvPr/>
        </p:nvSpPr>
        <p:spPr>
          <a:xfrm>
            <a:off x="4279392" y="5212080"/>
            <a:ext cx="91440" cy="804672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4443984" y="52669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🔔</a:t>
            </a:r>
            <a:endParaRPr lang="en-US" sz="2000" dirty="0"/>
          </a:p>
        </p:txBody>
      </p:sp>
      <p:sp>
        <p:nvSpPr>
          <p:cNvPr id="104" name="Text 102"/>
          <p:cNvSpPr/>
          <p:nvPr/>
        </p:nvSpPr>
        <p:spPr>
          <a:xfrm>
            <a:off x="4937760" y="52669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66C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Unique Alert System</a:t>
            </a:r>
            <a:endParaRPr lang="en-US" sz="1100" dirty="0"/>
          </a:p>
        </p:txBody>
      </p:sp>
      <p:sp>
        <p:nvSpPr>
          <p:cNvPr id="105" name="Text 103"/>
          <p:cNvSpPr/>
          <p:nvPr/>
        </p:nvSpPr>
        <p:spPr>
          <a:xfrm>
            <a:off x="4443984" y="559612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alerts for inquiry calls, poor quality &amp; missed calls — no competitor offers this</a:t>
            </a:r>
            <a:endParaRPr lang="en-US" sz="900" dirty="0"/>
          </a:p>
        </p:txBody>
      </p:sp>
      <p:sp>
        <p:nvSpPr>
          <p:cNvPr id="106" name="Shape 104"/>
          <p:cNvSpPr/>
          <p:nvPr/>
        </p:nvSpPr>
        <p:spPr>
          <a:xfrm>
            <a:off x="8302752" y="5212080"/>
            <a:ext cx="3657600" cy="804672"/>
          </a:xfrm>
          <a:prstGeom prst="rect">
            <a:avLst/>
          </a:prstGeom>
          <a:solidFill>
            <a:srgbClr val="FFF8E1"/>
          </a:solidFill>
          <a:ln w="12700">
            <a:solidFill>
              <a:srgbClr val="F57C00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7" name="Shape 105"/>
          <p:cNvSpPr/>
          <p:nvPr/>
        </p:nvSpPr>
        <p:spPr>
          <a:xfrm>
            <a:off x="8302752" y="5212080"/>
            <a:ext cx="91440" cy="804672"/>
          </a:xfrm>
          <a:prstGeom prst="rect">
            <a:avLst/>
          </a:prstGeom>
          <a:solidFill>
            <a:srgbClr val="F57C00"/>
          </a:solidFill>
          <a:ln w="12700">
            <a:solidFill>
              <a:srgbClr val="F57C00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8467344" y="52669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💰</a:t>
            </a:r>
            <a:endParaRPr lang="en-US" sz="2000" dirty="0"/>
          </a:p>
        </p:txBody>
      </p:sp>
      <p:sp>
        <p:nvSpPr>
          <p:cNvPr id="109" name="Text 107"/>
          <p:cNvSpPr/>
          <p:nvPr/>
        </p:nvSpPr>
        <p:spPr>
          <a:xfrm>
            <a:off x="8961120" y="52669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7C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Affordable for SMBs</a:t>
            </a:r>
            <a:endParaRPr lang="en-US" sz="1100" dirty="0"/>
          </a:p>
        </p:txBody>
      </p:sp>
      <p:sp>
        <p:nvSpPr>
          <p:cNvPr id="110" name="Text 108"/>
          <p:cNvSpPr/>
          <p:nvPr/>
        </p:nvSpPr>
        <p:spPr>
          <a:xfrm>
            <a:off x="8467344" y="559612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AI power at pricing designed for small agency teams</a:t>
            </a:r>
            <a:endParaRPr lang="en-US" sz="900" dirty="0"/>
          </a:p>
        </p:txBody>
      </p:sp>
      <p:sp>
        <p:nvSpPr>
          <p:cNvPr id="111" name="Shape 109"/>
          <p:cNvSpPr/>
          <p:nvPr/>
        </p:nvSpPr>
        <p:spPr>
          <a:xfrm>
            <a:off x="256032" y="1298448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329184" y="1335024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Transcription</a:t>
            </a:r>
            <a:endParaRPr lang="en-US" sz="1100" dirty="0"/>
          </a:p>
        </p:txBody>
      </p:sp>
      <p:sp>
        <p:nvSpPr>
          <p:cNvPr id="113" name="Shape 111"/>
          <p:cNvSpPr/>
          <p:nvPr/>
        </p:nvSpPr>
        <p:spPr>
          <a:xfrm>
            <a:off x="2084832" y="1389888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2084832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15" name="Shape 113"/>
          <p:cNvSpPr/>
          <p:nvPr/>
        </p:nvSpPr>
        <p:spPr>
          <a:xfrm>
            <a:off x="256032" y="1773936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329184" y="1810512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Summaries &amp; Insights</a:t>
            </a:r>
            <a:endParaRPr lang="en-US" sz="1100" dirty="0"/>
          </a:p>
        </p:txBody>
      </p:sp>
      <p:sp>
        <p:nvSpPr>
          <p:cNvPr id="117" name="Shape 115"/>
          <p:cNvSpPr/>
          <p:nvPr/>
        </p:nvSpPr>
        <p:spPr>
          <a:xfrm>
            <a:off x="2084832" y="1865376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2084832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256032" y="2249424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329184" y="2286000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 &amp; Sentiment Analysis</a:t>
            </a:r>
            <a:endParaRPr lang="en-US" sz="1100" dirty="0"/>
          </a:p>
        </p:txBody>
      </p:sp>
      <p:sp>
        <p:nvSpPr>
          <p:cNvPr id="121" name="Shape 119"/>
          <p:cNvSpPr/>
          <p:nvPr/>
        </p:nvSpPr>
        <p:spPr>
          <a:xfrm>
            <a:off x="2084832" y="2340864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2084832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23" name="Shape 121"/>
          <p:cNvSpPr/>
          <p:nvPr/>
        </p:nvSpPr>
        <p:spPr>
          <a:xfrm>
            <a:off x="256032" y="2724912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329184" y="2761488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Quality Evaluation</a:t>
            </a:r>
            <a:endParaRPr lang="en-US" sz="1100" dirty="0"/>
          </a:p>
        </p:txBody>
      </p:sp>
      <p:sp>
        <p:nvSpPr>
          <p:cNvPr id="125" name="Shape 123"/>
          <p:cNvSpPr/>
          <p:nvPr/>
        </p:nvSpPr>
        <p:spPr>
          <a:xfrm>
            <a:off x="2084832" y="2816352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2084832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27" name="Shape 125"/>
          <p:cNvSpPr/>
          <p:nvPr/>
        </p:nvSpPr>
        <p:spPr>
          <a:xfrm>
            <a:off x="256032" y="3200400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329184" y="3236976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Insights</a:t>
            </a:r>
            <a:endParaRPr lang="en-US" sz="1100" dirty="0"/>
          </a:p>
        </p:txBody>
      </p:sp>
      <p:sp>
        <p:nvSpPr>
          <p:cNvPr id="129" name="Shape 127"/>
          <p:cNvSpPr/>
          <p:nvPr/>
        </p:nvSpPr>
        <p:spPr>
          <a:xfrm>
            <a:off x="2084832" y="3291840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2084832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31" name="Shape 129"/>
          <p:cNvSpPr/>
          <p:nvPr/>
        </p:nvSpPr>
        <p:spPr>
          <a:xfrm>
            <a:off x="256032" y="3675888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329184" y="3712464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Inquiry / Missed Call Alerts</a:t>
            </a:r>
            <a:endParaRPr lang="en-US" sz="1100" dirty="0"/>
          </a:p>
        </p:txBody>
      </p:sp>
      <p:sp>
        <p:nvSpPr>
          <p:cNvPr id="133" name="Shape 131"/>
          <p:cNvSpPr/>
          <p:nvPr/>
        </p:nvSpPr>
        <p:spPr>
          <a:xfrm>
            <a:off x="2084832" y="3767328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2084832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35" name="Shape 133"/>
          <p:cNvSpPr/>
          <p:nvPr/>
        </p:nvSpPr>
        <p:spPr>
          <a:xfrm>
            <a:off x="256032" y="4151376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329184" y="4187952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Care Agency Focus</a:t>
            </a:r>
            <a:endParaRPr lang="en-US" sz="1100" dirty="0"/>
          </a:p>
        </p:txBody>
      </p:sp>
      <p:sp>
        <p:nvSpPr>
          <p:cNvPr id="137" name="Shape 135"/>
          <p:cNvSpPr/>
          <p:nvPr/>
        </p:nvSpPr>
        <p:spPr>
          <a:xfrm>
            <a:off x="2084832" y="4242816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2084832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39" name="Shape 137"/>
          <p:cNvSpPr/>
          <p:nvPr/>
        </p:nvSpPr>
        <p:spPr>
          <a:xfrm>
            <a:off x="256032" y="4626864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329184" y="4663440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for Small Teams</a:t>
            </a:r>
            <a:endParaRPr lang="en-US" sz="1100" dirty="0"/>
          </a:p>
        </p:txBody>
      </p:sp>
      <p:sp>
        <p:nvSpPr>
          <p:cNvPr id="141" name="Shape 139"/>
          <p:cNvSpPr/>
          <p:nvPr/>
        </p:nvSpPr>
        <p:spPr>
          <a:xfrm>
            <a:off x="2084832" y="4718304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42" name="Text 140"/>
          <p:cNvSpPr/>
          <p:nvPr/>
        </p:nvSpPr>
        <p:spPr>
          <a:xfrm>
            <a:off x="2084832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43" name="Shape 141"/>
          <p:cNvSpPr/>
          <p:nvPr/>
        </p:nvSpPr>
        <p:spPr>
          <a:xfrm>
            <a:off x="256032" y="6565392"/>
            <a:ext cx="164592" cy="164592"/>
          </a:xfrm>
          <a:prstGeom prst="ellipse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457200" y="6556248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VOICA (all features)</a:t>
            </a:r>
            <a:endParaRPr lang="en-US" sz="900" dirty="0"/>
          </a:p>
        </p:txBody>
      </p:sp>
      <p:sp>
        <p:nvSpPr>
          <p:cNvPr id="145" name="Shape 143"/>
          <p:cNvSpPr/>
          <p:nvPr/>
        </p:nvSpPr>
        <p:spPr>
          <a:xfrm>
            <a:off x="2834640" y="6565392"/>
            <a:ext cx="164592" cy="16459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146" name="Text 144"/>
          <p:cNvSpPr/>
          <p:nvPr/>
        </p:nvSpPr>
        <p:spPr>
          <a:xfrm>
            <a:off x="3035808" y="655624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Feature available</a:t>
            </a:r>
            <a:endParaRPr lang="en-US" sz="900" dirty="0"/>
          </a:p>
        </p:txBody>
      </p:sp>
      <p:sp>
        <p:nvSpPr>
          <p:cNvPr id="147" name="Shape 145"/>
          <p:cNvSpPr/>
          <p:nvPr/>
        </p:nvSpPr>
        <p:spPr>
          <a:xfrm>
            <a:off x="5212080" y="6565392"/>
            <a:ext cx="164592" cy="16459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148" name="Text 146"/>
          <p:cNvSpPr/>
          <p:nvPr/>
        </p:nvSpPr>
        <p:spPr>
          <a:xfrm>
            <a:off x="5413248" y="655624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Not available / not home care–specific</a:t>
            </a:r>
            <a:endParaRPr lang="en-US" sz="900" dirty="0"/>
          </a:p>
        </p:txBody>
      </p:sp>
      <p:sp>
        <p:nvSpPr>
          <p:cNvPr id="149" name="Shape 147"/>
          <p:cNvSpPr/>
          <p:nvPr/>
        </p:nvSpPr>
        <p:spPr>
          <a:xfrm>
            <a:off x="164592" y="6720840"/>
            <a:ext cx="11996928" cy="13716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256032" y="6720840"/>
            <a:ext cx="1188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VOICA  |  AI-Powered Voice Call Analyzer for Home Care Agencies  |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8F3F5-A0BC-F924-2143-A944D0448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6">
            <a:extLst>
              <a:ext uri="{FF2B5EF4-FFF2-40B4-BE49-F238E27FC236}">
                <a16:creationId xmlns:a16="http://schemas.microsoft.com/office/drawing/2014/main" id="{A75C8A9A-35FA-9794-758E-C195D13F059D}"/>
              </a:ext>
            </a:extLst>
          </p:cNvPr>
          <p:cNvSpPr/>
          <p:nvPr/>
        </p:nvSpPr>
        <p:spPr>
          <a:xfrm>
            <a:off x="4441814" y="681917"/>
            <a:ext cx="1899697" cy="613858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152" name="Shape 6">
            <a:extLst>
              <a:ext uri="{FF2B5EF4-FFF2-40B4-BE49-F238E27FC236}">
                <a16:creationId xmlns:a16="http://schemas.microsoft.com/office/drawing/2014/main" id="{902CCDE0-6E3F-BFA6-F5BC-E81E89390A88}"/>
              </a:ext>
            </a:extLst>
          </p:cNvPr>
          <p:cNvSpPr/>
          <p:nvPr/>
        </p:nvSpPr>
        <p:spPr>
          <a:xfrm>
            <a:off x="6404224" y="681917"/>
            <a:ext cx="1899697" cy="613858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153" name="Shape 6">
            <a:extLst>
              <a:ext uri="{FF2B5EF4-FFF2-40B4-BE49-F238E27FC236}">
                <a16:creationId xmlns:a16="http://schemas.microsoft.com/office/drawing/2014/main" id="{6890342C-3E19-1FB1-D07B-CEB353286CA0}"/>
              </a:ext>
            </a:extLst>
          </p:cNvPr>
          <p:cNvSpPr/>
          <p:nvPr/>
        </p:nvSpPr>
        <p:spPr>
          <a:xfrm>
            <a:off x="8356197" y="671479"/>
            <a:ext cx="1899697" cy="613858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154" name="Shape 6">
            <a:extLst>
              <a:ext uri="{FF2B5EF4-FFF2-40B4-BE49-F238E27FC236}">
                <a16:creationId xmlns:a16="http://schemas.microsoft.com/office/drawing/2014/main" id="{16810130-89D8-99DA-927A-18F60A2D40FD}"/>
              </a:ext>
            </a:extLst>
          </p:cNvPr>
          <p:cNvSpPr/>
          <p:nvPr/>
        </p:nvSpPr>
        <p:spPr>
          <a:xfrm>
            <a:off x="10287292" y="681916"/>
            <a:ext cx="1899697" cy="613858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205B28CC-70BA-CB68-9618-CBB0BB027779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CD86F61-48B2-4103-C626-EF388CB91E97}"/>
              </a:ext>
            </a:extLst>
          </p:cNvPr>
          <p:cNvSpPr/>
          <p:nvPr/>
        </p:nvSpPr>
        <p:spPr>
          <a:xfrm>
            <a:off x="164592" y="0"/>
            <a:ext cx="11996928" cy="658368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647100-EA8A-A65D-397D-6C47C8911446}"/>
              </a:ext>
            </a:extLst>
          </p:cNvPr>
          <p:cNvSpPr/>
          <p:nvPr/>
        </p:nvSpPr>
        <p:spPr>
          <a:xfrm>
            <a:off x="320040" y="457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LANDSCAPE</a:t>
            </a:r>
            <a:endParaRPr lang="en-US" sz="2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C5BF733-B44E-486E-EA7B-3E904B5EC914}"/>
              </a:ext>
            </a:extLst>
          </p:cNvPr>
          <p:cNvSpPr/>
          <p:nvPr/>
        </p:nvSpPr>
        <p:spPr>
          <a:xfrm>
            <a:off x="5943600" y="45720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00B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VOICA Stands Apart for Home Care Agencies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FF7A203-3CED-139C-714E-A13F8EF3FE91}"/>
              </a:ext>
            </a:extLst>
          </p:cNvPr>
          <p:cNvSpPr/>
          <p:nvPr/>
        </p:nvSpPr>
        <p:spPr>
          <a:xfrm>
            <a:off x="256032" y="713232"/>
            <a:ext cx="2212848" cy="53035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98C4F58-445F-0CF6-AFAD-D8DD95619F3C}"/>
              </a:ext>
            </a:extLst>
          </p:cNvPr>
          <p:cNvSpPr/>
          <p:nvPr/>
        </p:nvSpPr>
        <p:spPr>
          <a:xfrm>
            <a:off x="256032" y="713232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Trebuchet MS"/>
              </a:rPr>
              <a:t>Features</a:t>
            </a:r>
            <a:endParaRPr lang="en-US" sz="1500" b="1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08CA4D4-0D74-5240-2EF3-5949A46E94A5}"/>
              </a:ext>
            </a:extLst>
          </p:cNvPr>
          <p:cNvSpPr/>
          <p:nvPr/>
        </p:nvSpPr>
        <p:spPr>
          <a:xfrm>
            <a:off x="2489841" y="671479"/>
            <a:ext cx="1899697" cy="613858"/>
          </a:xfrm>
          <a:prstGeom prst="rect">
            <a:avLst/>
          </a:prstGeom>
          <a:solidFill>
            <a:srgbClr val="EDF0F7"/>
          </a:solidFill>
          <a:ln w="12700">
            <a:solidFill>
              <a:srgbClr val="D0D7E8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6416C6A-7C31-D62E-008A-C54162B18512}"/>
              </a:ext>
            </a:extLst>
          </p:cNvPr>
          <p:cNvSpPr/>
          <p:nvPr/>
        </p:nvSpPr>
        <p:spPr>
          <a:xfrm>
            <a:off x="2500279" y="692356"/>
            <a:ext cx="1774437" cy="582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628"/>
                </a:solidFill>
                <a:latin typeface="Trebuchet MS"/>
              </a:rPr>
              <a:t>VIOCA</a:t>
            </a:r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A2440F0-25D6-043F-F900-61CAECF505EF}"/>
              </a:ext>
            </a:extLst>
          </p:cNvPr>
          <p:cNvSpPr/>
          <p:nvPr/>
        </p:nvSpPr>
        <p:spPr>
          <a:xfrm>
            <a:off x="6717375" y="692356"/>
            <a:ext cx="1231641" cy="57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RingCentral</a:t>
            </a:r>
            <a:endParaRPr lang="en-US" sz="13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76B70E5-0B3F-3AE1-160B-6CB3AF6126B0}"/>
              </a:ext>
            </a:extLst>
          </p:cNvPr>
          <p:cNvSpPr/>
          <p:nvPr/>
        </p:nvSpPr>
        <p:spPr>
          <a:xfrm>
            <a:off x="8700662" y="713232"/>
            <a:ext cx="1221205" cy="551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Dialpad AI</a:t>
            </a:r>
            <a:endParaRPr lang="en-US" sz="13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0969062-1FB0-BE2C-8089-F95D945F5E86}"/>
              </a:ext>
            </a:extLst>
          </p:cNvPr>
          <p:cNvSpPr/>
          <p:nvPr/>
        </p:nvSpPr>
        <p:spPr>
          <a:xfrm>
            <a:off x="10642196" y="702794"/>
            <a:ext cx="1116821" cy="561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Invoca</a:t>
            </a:r>
            <a:endParaRPr lang="en-US" sz="13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A26949FC-74BE-20F9-7D35-26A5180F2E6C}"/>
              </a:ext>
            </a:extLst>
          </p:cNvPr>
          <p:cNvSpPr/>
          <p:nvPr/>
        </p:nvSpPr>
        <p:spPr>
          <a:xfrm>
            <a:off x="256032" y="1298448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6C0D9117-28CA-1DF5-0A2E-EA550E50DD54}"/>
              </a:ext>
            </a:extLst>
          </p:cNvPr>
          <p:cNvSpPr/>
          <p:nvPr/>
        </p:nvSpPr>
        <p:spPr>
          <a:xfrm>
            <a:off x="329184" y="1335024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Transcription</a:t>
            </a:r>
            <a:endParaRPr lang="en-US" sz="11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23EEA8E0-6039-E674-4017-93C44CBCEA66}"/>
              </a:ext>
            </a:extLst>
          </p:cNvPr>
          <p:cNvSpPr/>
          <p:nvPr/>
        </p:nvSpPr>
        <p:spPr>
          <a:xfrm>
            <a:off x="5211454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2367934-806C-7D0C-9295-2CE659FF3742}"/>
              </a:ext>
            </a:extLst>
          </p:cNvPr>
          <p:cNvSpPr/>
          <p:nvPr/>
        </p:nvSpPr>
        <p:spPr>
          <a:xfrm>
            <a:off x="5211454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B566DEFA-B6D4-67A0-1A59-23646C7F1244}"/>
              </a:ext>
            </a:extLst>
          </p:cNvPr>
          <p:cNvSpPr/>
          <p:nvPr/>
        </p:nvSpPr>
        <p:spPr>
          <a:xfrm>
            <a:off x="7173865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B0297387-CA63-C817-4760-6151FE664A79}"/>
              </a:ext>
            </a:extLst>
          </p:cNvPr>
          <p:cNvSpPr/>
          <p:nvPr/>
        </p:nvSpPr>
        <p:spPr>
          <a:xfrm>
            <a:off x="7173865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✓</a:t>
            </a: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648E0C6B-3EAC-DABC-0B43-6F052FE86FC8}"/>
              </a:ext>
            </a:extLst>
          </p:cNvPr>
          <p:cNvSpPr/>
          <p:nvPr/>
        </p:nvSpPr>
        <p:spPr>
          <a:xfrm>
            <a:off x="9251098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6361B94E-F952-71CD-1C87-C7B809CA2D09}"/>
              </a:ext>
            </a:extLst>
          </p:cNvPr>
          <p:cNvSpPr/>
          <p:nvPr/>
        </p:nvSpPr>
        <p:spPr>
          <a:xfrm>
            <a:off x="9251098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0F1F9A7E-3FA5-EF4E-E22D-0C083A38F9F8}"/>
              </a:ext>
            </a:extLst>
          </p:cNvPr>
          <p:cNvSpPr/>
          <p:nvPr/>
        </p:nvSpPr>
        <p:spPr>
          <a:xfrm>
            <a:off x="11109125" y="1389888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EF65345B-4863-990A-A4DE-D278F9F711DD}"/>
              </a:ext>
            </a:extLst>
          </p:cNvPr>
          <p:cNvSpPr/>
          <p:nvPr/>
        </p:nvSpPr>
        <p:spPr>
          <a:xfrm>
            <a:off x="11109125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D7C20E77-9CAC-5996-6412-87283600CEE4}"/>
              </a:ext>
            </a:extLst>
          </p:cNvPr>
          <p:cNvSpPr/>
          <p:nvPr/>
        </p:nvSpPr>
        <p:spPr>
          <a:xfrm>
            <a:off x="256032" y="1773936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AEDA7984-ACF4-C6FA-B1A8-D31E1A62AC62}"/>
              </a:ext>
            </a:extLst>
          </p:cNvPr>
          <p:cNvSpPr/>
          <p:nvPr/>
        </p:nvSpPr>
        <p:spPr>
          <a:xfrm>
            <a:off x="329184" y="1810512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Summaries &amp; Insights</a:t>
            </a:r>
            <a:endParaRPr lang="en-US" sz="110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096AB707-C816-1918-BC84-45144707115D}"/>
              </a:ext>
            </a:extLst>
          </p:cNvPr>
          <p:cNvSpPr/>
          <p:nvPr/>
        </p:nvSpPr>
        <p:spPr>
          <a:xfrm>
            <a:off x="5211454" y="1865376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6CE26463-F6B1-C8C0-7989-F63F51A77607}"/>
              </a:ext>
            </a:extLst>
          </p:cNvPr>
          <p:cNvSpPr/>
          <p:nvPr/>
        </p:nvSpPr>
        <p:spPr>
          <a:xfrm>
            <a:off x="5211454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ABEE5F09-F104-AA5D-CE3C-94035AB89BF7}"/>
              </a:ext>
            </a:extLst>
          </p:cNvPr>
          <p:cNvSpPr/>
          <p:nvPr/>
        </p:nvSpPr>
        <p:spPr>
          <a:xfrm>
            <a:off x="7173865" y="1865376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92865F4-4905-C00E-56D2-15A1E979D67A}"/>
              </a:ext>
            </a:extLst>
          </p:cNvPr>
          <p:cNvSpPr/>
          <p:nvPr/>
        </p:nvSpPr>
        <p:spPr>
          <a:xfrm>
            <a:off x="7173865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✓</a:t>
            </a:r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00B88730-97E4-A107-B2C8-8A7AA65583DF}"/>
              </a:ext>
            </a:extLst>
          </p:cNvPr>
          <p:cNvSpPr/>
          <p:nvPr/>
        </p:nvSpPr>
        <p:spPr>
          <a:xfrm>
            <a:off x="9251098" y="1865376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6B86CE6E-7550-AFC7-A787-C53F1D890813}"/>
              </a:ext>
            </a:extLst>
          </p:cNvPr>
          <p:cNvSpPr/>
          <p:nvPr/>
        </p:nvSpPr>
        <p:spPr>
          <a:xfrm>
            <a:off x="9251098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2B712AA9-E56C-36D1-69CA-66D56DD0ADA2}"/>
              </a:ext>
            </a:extLst>
          </p:cNvPr>
          <p:cNvSpPr/>
          <p:nvPr/>
        </p:nvSpPr>
        <p:spPr>
          <a:xfrm>
            <a:off x="11109125" y="186537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D39C0C1E-5CD6-5410-CFAD-8263716A9115}"/>
              </a:ext>
            </a:extLst>
          </p:cNvPr>
          <p:cNvSpPr/>
          <p:nvPr/>
        </p:nvSpPr>
        <p:spPr>
          <a:xfrm>
            <a:off x="11109125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5A1C5417-DC04-4E06-6CA8-C97374E22AB1}"/>
              </a:ext>
            </a:extLst>
          </p:cNvPr>
          <p:cNvSpPr/>
          <p:nvPr/>
        </p:nvSpPr>
        <p:spPr>
          <a:xfrm>
            <a:off x="256032" y="2249424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439A658C-DDCA-3460-E70B-172D58B022B3}"/>
              </a:ext>
            </a:extLst>
          </p:cNvPr>
          <p:cNvSpPr/>
          <p:nvPr/>
        </p:nvSpPr>
        <p:spPr>
          <a:xfrm>
            <a:off x="329184" y="228600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 &amp; Sentiment Analysis</a:t>
            </a:r>
            <a:endParaRPr lang="en-US" sz="1100" dirty="0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6AF47C81-A9B7-DC53-1179-239B73B2E5B9}"/>
              </a:ext>
            </a:extLst>
          </p:cNvPr>
          <p:cNvSpPr/>
          <p:nvPr/>
        </p:nvSpPr>
        <p:spPr>
          <a:xfrm>
            <a:off x="5211454" y="234086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96E4B331-A810-126C-5BC3-C8FEBE7E8AB3}"/>
              </a:ext>
            </a:extLst>
          </p:cNvPr>
          <p:cNvSpPr/>
          <p:nvPr/>
        </p:nvSpPr>
        <p:spPr>
          <a:xfrm>
            <a:off x="5211454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72D6B753-BE26-15EA-CBC3-A81145FA3CB3}"/>
              </a:ext>
            </a:extLst>
          </p:cNvPr>
          <p:cNvSpPr/>
          <p:nvPr/>
        </p:nvSpPr>
        <p:spPr>
          <a:xfrm>
            <a:off x="7173865" y="234086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978A81CC-4B65-2F08-31DF-C69FBDCDF6B9}"/>
              </a:ext>
            </a:extLst>
          </p:cNvPr>
          <p:cNvSpPr/>
          <p:nvPr/>
        </p:nvSpPr>
        <p:spPr>
          <a:xfrm>
            <a:off x="7173865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✓</a:t>
            </a:r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9D0E05BF-80AF-86C4-5BC9-70936810BBDF}"/>
              </a:ext>
            </a:extLst>
          </p:cNvPr>
          <p:cNvSpPr/>
          <p:nvPr/>
        </p:nvSpPr>
        <p:spPr>
          <a:xfrm>
            <a:off x="9251098" y="234086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CB3447C0-CE14-7589-11F1-151963EA594D}"/>
              </a:ext>
            </a:extLst>
          </p:cNvPr>
          <p:cNvSpPr/>
          <p:nvPr/>
        </p:nvSpPr>
        <p:spPr>
          <a:xfrm>
            <a:off x="9251098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BDD2D610-9CB9-2C89-34D9-3AB90F5231B6}"/>
              </a:ext>
            </a:extLst>
          </p:cNvPr>
          <p:cNvSpPr/>
          <p:nvPr/>
        </p:nvSpPr>
        <p:spPr>
          <a:xfrm>
            <a:off x="11109125" y="234086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1A1E093E-7C95-F08E-3FF4-097545894A00}"/>
              </a:ext>
            </a:extLst>
          </p:cNvPr>
          <p:cNvSpPr/>
          <p:nvPr/>
        </p:nvSpPr>
        <p:spPr>
          <a:xfrm>
            <a:off x="11109125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62383AAA-40C5-2EFE-CFEF-480555F98414}"/>
              </a:ext>
            </a:extLst>
          </p:cNvPr>
          <p:cNvSpPr/>
          <p:nvPr/>
        </p:nvSpPr>
        <p:spPr>
          <a:xfrm>
            <a:off x="256032" y="2724912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7" name="Text 45">
            <a:extLst>
              <a:ext uri="{FF2B5EF4-FFF2-40B4-BE49-F238E27FC236}">
                <a16:creationId xmlns:a16="http://schemas.microsoft.com/office/drawing/2014/main" id="{F5ABBF8E-4ED9-7C91-1254-0BD1ADA82BC4}"/>
              </a:ext>
            </a:extLst>
          </p:cNvPr>
          <p:cNvSpPr/>
          <p:nvPr/>
        </p:nvSpPr>
        <p:spPr>
          <a:xfrm>
            <a:off x="329184" y="276148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Quality Evaluation</a:t>
            </a:r>
            <a:endParaRPr lang="en-US" sz="1100" dirty="0"/>
          </a:p>
        </p:txBody>
      </p:sp>
      <p:sp>
        <p:nvSpPr>
          <p:cNvPr id="48" name="Shape 46">
            <a:extLst>
              <a:ext uri="{FF2B5EF4-FFF2-40B4-BE49-F238E27FC236}">
                <a16:creationId xmlns:a16="http://schemas.microsoft.com/office/drawing/2014/main" id="{3AEA30C4-473D-633C-42C4-9A88CF430FFB}"/>
              </a:ext>
            </a:extLst>
          </p:cNvPr>
          <p:cNvSpPr/>
          <p:nvPr/>
        </p:nvSpPr>
        <p:spPr>
          <a:xfrm>
            <a:off x="5211454" y="2816352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A047DC7E-5C9B-842C-F2AC-B3577ED5441B}"/>
              </a:ext>
            </a:extLst>
          </p:cNvPr>
          <p:cNvSpPr/>
          <p:nvPr/>
        </p:nvSpPr>
        <p:spPr>
          <a:xfrm>
            <a:off x="5211454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2E08342A-0A65-2F5B-9C29-53DEA250883B}"/>
              </a:ext>
            </a:extLst>
          </p:cNvPr>
          <p:cNvSpPr/>
          <p:nvPr/>
        </p:nvSpPr>
        <p:spPr>
          <a:xfrm>
            <a:off x="7173865" y="2816352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A12703A9-88EB-2F82-60C6-6527FE09F28D}"/>
              </a:ext>
            </a:extLst>
          </p:cNvPr>
          <p:cNvSpPr/>
          <p:nvPr/>
        </p:nvSpPr>
        <p:spPr>
          <a:xfrm>
            <a:off x="7173865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✓</a:t>
            </a:r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96D2BDD2-25A8-6F3B-E503-BB242992A587}"/>
              </a:ext>
            </a:extLst>
          </p:cNvPr>
          <p:cNvSpPr/>
          <p:nvPr/>
        </p:nvSpPr>
        <p:spPr>
          <a:xfrm>
            <a:off x="9251098" y="2816352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23F3C1EA-7C22-FFA9-C836-B973EE2B1533}"/>
              </a:ext>
            </a:extLst>
          </p:cNvPr>
          <p:cNvSpPr/>
          <p:nvPr/>
        </p:nvSpPr>
        <p:spPr>
          <a:xfrm>
            <a:off x="9251098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8F63AF9D-1D46-E4A5-A710-05DA1DD39210}"/>
              </a:ext>
            </a:extLst>
          </p:cNvPr>
          <p:cNvSpPr/>
          <p:nvPr/>
        </p:nvSpPr>
        <p:spPr>
          <a:xfrm>
            <a:off x="11109125" y="2816352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41483686-231A-0C98-5734-48BB92FB4413}"/>
              </a:ext>
            </a:extLst>
          </p:cNvPr>
          <p:cNvSpPr/>
          <p:nvPr/>
        </p:nvSpPr>
        <p:spPr>
          <a:xfrm>
            <a:off x="11109125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D6AE8AB8-DA7C-5681-B75B-F8C14F643613}"/>
              </a:ext>
            </a:extLst>
          </p:cNvPr>
          <p:cNvSpPr/>
          <p:nvPr/>
        </p:nvSpPr>
        <p:spPr>
          <a:xfrm>
            <a:off x="256032" y="3200400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F002977D-0FDB-815B-39F3-D2915DE22F6B}"/>
              </a:ext>
            </a:extLst>
          </p:cNvPr>
          <p:cNvSpPr/>
          <p:nvPr/>
        </p:nvSpPr>
        <p:spPr>
          <a:xfrm>
            <a:off x="329184" y="3236976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Insights</a:t>
            </a:r>
            <a:endParaRPr lang="en-US" sz="1100" dirty="0"/>
          </a:p>
        </p:txBody>
      </p:sp>
      <p:sp>
        <p:nvSpPr>
          <p:cNvPr id="58" name="Shape 56">
            <a:extLst>
              <a:ext uri="{FF2B5EF4-FFF2-40B4-BE49-F238E27FC236}">
                <a16:creationId xmlns:a16="http://schemas.microsoft.com/office/drawing/2014/main" id="{6B34E8CB-8AD4-A5E6-C935-D9D8523FB381}"/>
              </a:ext>
            </a:extLst>
          </p:cNvPr>
          <p:cNvSpPr/>
          <p:nvPr/>
        </p:nvSpPr>
        <p:spPr>
          <a:xfrm>
            <a:off x="5211454" y="3291840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59" name="Text 57">
            <a:extLst>
              <a:ext uri="{FF2B5EF4-FFF2-40B4-BE49-F238E27FC236}">
                <a16:creationId xmlns:a16="http://schemas.microsoft.com/office/drawing/2014/main" id="{8F37EAB4-6D68-7880-04BB-AA91D0B51C43}"/>
              </a:ext>
            </a:extLst>
          </p:cNvPr>
          <p:cNvSpPr/>
          <p:nvPr/>
        </p:nvSpPr>
        <p:spPr>
          <a:xfrm>
            <a:off x="5211454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60" name="Shape 58">
            <a:extLst>
              <a:ext uri="{FF2B5EF4-FFF2-40B4-BE49-F238E27FC236}">
                <a16:creationId xmlns:a16="http://schemas.microsoft.com/office/drawing/2014/main" id="{BA96AB5C-47D5-BE8F-4AC6-54E1CB9BAF12}"/>
              </a:ext>
            </a:extLst>
          </p:cNvPr>
          <p:cNvSpPr/>
          <p:nvPr/>
        </p:nvSpPr>
        <p:spPr>
          <a:xfrm>
            <a:off x="7173865" y="3291840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61" name="Text 59">
            <a:extLst>
              <a:ext uri="{FF2B5EF4-FFF2-40B4-BE49-F238E27FC236}">
                <a16:creationId xmlns:a16="http://schemas.microsoft.com/office/drawing/2014/main" id="{0BBC6301-0798-BE5B-788C-4A12F5B8194F}"/>
              </a:ext>
            </a:extLst>
          </p:cNvPr>
          <p:cNvSpPr/>
          <p:nvPr/>
        </p:nvSpPr>
        <p:spPr>
          <a:xfrm>
            <a:off x="7173865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✓</a:t>
            </a:r>
          </a:p>
        </p:txBody>
      </p:sp>
      <p:sp>
        <p:nvSpPr>
          <p:cNvPr id="62" name="Shape 60">
            <a:extLst>
              <a:ext uri="{FF2B5EF4-FFF2-40B4-BE49-F238E27FC236}">
                <a16:creationId xmlns:a16="http://schemas.microsoft.com/office/drawing/2014/main" id="{1DC8CD49-7231-5BCC-93CD-454EDAE53839}"/>
              </a:ext>
            </a:extLst>
          </p:cNvPr>
          <p:cNvSpPr/>
          <p:nvPr/>
        </p:nvSpPr>
        <p:spPr>
          <a:xfrm>
            <a:off x="9251098" y="3291840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63" name="Text 61">
            <a:extLst>
              <a:ext uri="{FF2B5EF4-FFF2-40B4-BE49-F238E27FC236}">
                <a16:creationId xmlns:a16="http://schemas.microsoft.com/office/drawing/2014/main" id="{7CCEC293-6CB3-3043-5EA7-5687FD8FB4C7}"/>
              </a:ext>
            </a:extLst>
          </p:cNvPr>
          <p:cNvSpPr/>
          <p:nvPr/>
        </p:nvSpPr>
        <p:spPr>
          <a:xfrm>
            <a:off x="9251098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64" name="Shape 62">
            <a:extLst>
              <a:ext uri="{FF2B5EF4-FFF2-40B4-BE49-F238E27FC236}">
                <a16:creationId xmlns:a16="http://schemas.microsoft.com/office/drawing/2014/main" id="{AF0266FD-8B2F-EC9E-CD1D-211422CA5A37}"/>
              </a:ext>
            </a:extLst>
          </p:cNvPr>
          <p:cNvSpPr/>
          <p:nvPr/>
        </p:nvSpPr>
        <p:spPr>
          <a:xfrm>
            <a:off x="11109125" y="3291840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65" name="Text 63">
            <a:extLst>
              <a:ext uri="{FF2B5EF4-FFF2-40B4-BE49-F238E27FC236}">
                <a16:creationId xmlns:a16="http://schemas.microsoft.com/office/drawing/2014/main" id="{E9BC9DFF-D20E-B4EE-903C-C240E430AA6D}"/>
              </a:ext>
            </a:extLst>
          </p:cNvPr>
          <p:cNvSpPr/>
          <p:nvPr/>
        </p:nvSpPr>
        <p:spPr>
          <a:xfrm>
            <a:off x="11109125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66" name="Shape 64">
            <a:extLst>
              <a:ext uri="{FF2B5EF4-FFF2-40B4-BE49-F238E27FC236}">
                <a16:creationId xmlns:a16="http://schemas.microsoft.com/office/drawing/2014/main" id="{AD46DC27-D93D-B723-D8AF-E947FC9518A6}"/>
              </a:ext>
            </a:extLst>
          </p:cNvPr>
          <p:cNvSpPr/>
          <p:nvPr/>
        </p:nvSpPr>
        <p:spPr>
          <a:xfrm>
            <a:off x="256032" y="3675888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7" name="Text 65">
            <a:extLst>
              <a:ext uri="{FF2B5EF4-FFF2-40B4-BE49-F238E27FC236}">
                <a16:creationId xmlns:a16="http://schemas.microsoft.com/office/drawing/2014/main" id="{95161B4F-C420-6A25-6344-6411DA32A48F}"/>
              </a:ext>
            </a:extLst>
          </p:cNvPr>
          <p:cNvSpPr/>
          <p:nvPr/>
        </p:nvSpPr>
        <p:spPr>
          <a:xfrm>
            <a:off x="329184" y="3712464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Inquiry / Missed Call Alerts</a:t>
            </a:r>
            <a:endParaRPr lang="en-US" sz="1100" dirty="0"/>
          </a:p>
        </p:txBody>
      </p:sp>
      <p:sp>
        <p:nvSpPr>
          <p:cNvPr id="68" name="Shape 66">
            <a:extLst>
              <a:ext uri="{FF2B5EF4-FFF2-40B4-BE49-F238E27FC236}">
                <a16:creationId xmlns:a16="http://schemas.microsoft.com/office/drawing/2014/main" id="{D57915AA-2BD3-C90C-CF1E-482B26CA12CA}"/>
              </a:ext>
            </a:extLst>
          </p:cNvPr>
          <p:cNvSpPr/>
          <p:nvPr/>
        </p:nvSpPr>
        <p:spPr>
          <a:xfrm>
            <a:off x="5211454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69" name="Text 67">
            <a:extLst>
              <a:ext uri="{FF2B5EF4-FFF2-40B4-BE49-F238E27FC236}">
                <a16:creationId xmlns:a16="http://schemas.microsoft.com/office/drawing/2014/main" id="{B0F1800F-DCD4-7370-8DFA-EBC1A58936C2}"/>
              </a:ext>
            </a:extLst>
          </p:cNvPr>
          <p:cNvSpPr/>
          <p:nvPr/>
        </p:nvSpPr>
        <p:spPr>
          <a:xfrm>
            <a:off x="5211454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0" name="Shape 68">
            <a:extLst>
              <a:ext uri="{FF2B5EF4-FFF2-40B4-BE49-F238E27FC236}">
                <a16:creationId xmlns:a16="http://schemas.microsoft.com/office/drawing/2014/main" id="{E9033899-5EDE-E1E9-C499-7D37EF29A0FB}"/>
              </a:ext>
            </a:extLst>
          </p:cNvPr>
          <p:cNvSpPr/>
          <p:nvPr/>
        </p:nvSpPr>
        <p:spPr>
          <a:xfrm>
            <a:off x="7173865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1" name="Text 69">
            <a:extLst>
              <a:ext uri="{FF2B5EF4-FFF2-40B4-BE49-F238E27FC236}">
                <a16:creationId xmlns:a16="http://schemas.microsoft.com/office/drawing/2014/main" id="{613CA9FE-A617-38C9-FF10-CB133B879E2A}"/>
              </a:ext>
            </a:extLst>
          </p:cNvPr>
          <p:cNvSpPr/>
          <p:nvPr/>
        </p:nvSpPr>
        <p:spPr>
          <a:xfrm>
            <a:off x="7173865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✗</a:t>
            </a:r>
          </a:p>
        </p:txBody>
      </p:sp>
      <p:sp>
        <p:nvSpPr>
          <p:cNvPr id="72" name="Shape 70">
            <a:extLst>
              <a:ext uri="{FF2B5EF4-FFF2-40B4-BE49-F238E27FC236}">
                <a16:creationId xmlns:a16="http://schemas.microsoft.com/office/drawing/2014/main" id="{F1C67B2F-4520-D6D6-72D2-9CC7A1775385}"/>
              </a:ext>
            </a:extLst>
          </p:cNvPr>
          <p:cNvSpPr/>
          <p:nvPr/>
        </p:nvSpPr>
        <p:spPr>
          <a:xfrm>
            <a:off x="9251098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3" name="Text 71">
            <a:extLst>
              <a:ext uri="{FF2B5EF4-FFF2-40B4-BE49-F238E27FC236}">
                <a16:creationId xmlns:a16="http://schemas.microsoft.com/office/drawing/2014/main" id="{FEF83CC9-C412-A257-D438-17156F8DFF72}"/>
              </a:ext>
            </a:extLst>
          </p:cNvPr>
          <p:cNvSpPr/>
          <p:nvPr/>
        </p:nvSpPr>
        <p:spPr>
          <a:xfrm>
            <a:off x="9251098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4" name="Shape 72">
            <a:extLst>
              <a:ext uri="{FF2B5EF4-FFF2-40B4-BE49-F238E27FC236}">
                <a16:creationId xmlns:a16="http://schemas.microsoft.com/office/drawing/2014/main" id="{7FE15BB2-3D2A-F4C1-3DD8-9F9807B048AE}"/>
              </a:ext>
            </a:extLst>
          </p:cNvPr>
          <p:cNvSpPr/>
          <p:nvPr/>
        </p:nvSpPr>
        <p:spPr>
          <a:xfrm>
            <a:off x="11109125" y="3767328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5" name="Text 73">
            <a:extLst>
              <a:ext uri="{FF2B5EF4-FFF2-40B4-BE49-F238E27FC236}">
                <a16:creationId xmlns:a16="http://schemas.microsoft.com/office/drawing/2014/main" id="{8E62CD54-44D3-E757-B368-994AACFCDFFF}"/>
              </a:ext>
            </a:extLst>
          </p:cNvPr>
          <p:cNvSpPr/>
          <p:nvPr/>
        </p:nvSpPr>
        <p:spPr>
          <a:xfrm>
            <a:off x="11109125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76" name="Shape 74">
            <a:extLst>
              <a:ext uri="{FF2B5EF4-FFF2-40B4-BE49-F238E27FC236}">
                <a16:creationId xmlns:a16="http://schemas.microsoft.com/office/drawing/2014/main" id="{12F83DD5-A072-F883-227E-027922808D70}"/>
              </a:ext>
            </a:extLst>
          </p:cNvPr>
          <p:cNvSpPr/>
          <p:nvPr/>
        </p:nvSpPr>
        <p:spPr>
          <a:xfrm>
            <a:off x="256032" y="4151376"/>
            <a:ext cx="11905488" cy="4480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7" name="Text 75">
            <a:extLst>
              <a:ext uri="{FF2B5EF4-FFF2-40B4-BE49-F238E27FC236}">
                <a16:creationId xmlns:a16="http://schemas.microsoft.com/office/drawing/2014/main" id="{E91081FA-AE38-6100-F952-A8B80A2FE877}"/>
              </a:ext>
            </a:extLst>
          </p:cNvPr>
          <p:cNvSpPr/>
          <p:nvPr/>
        </p:nvSpPr>
        <p:spPr>
          <a:xfrm>
            <a:off x="329184" y="4187952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Care Agency Focus</a:t>
            </a:r>
            <a:endParaRPr lang="en-US" sz="1100" dirty="0"/>
          </a:p>
        </p:txBody>
      </p:sp>
      <p:sp>
        <p:nvSpPr>
          <p:cNvPr id="78" name="Shape 76">
            <a:extLst>
              <a:ext uri="{FF2B5EF4-FFF2-40B4-BE49-F238E27FC236}">
                <a16:creationId xmlns:a16="http://schemas.microsoft.com/office/drawing/2014/main" id="{97545B47-DFBF-285B-4772-2E12ABF0326C}"/>
              </a:ext>
            </a:extLst>
          </p:cNvPr>
          <p:cNvSpPr/>
          <p:nvPr/>
        </p:nvSpPr>
        <p:spPr>
          <a:xfrm>
            <a:off x="5211454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79" name="Text 77">
            <a:extLst>
              <a:ext uri="{FF2B5EF4-FFF2-40B4-BE49-F238E27FC236}">
                <a16:creationId xmlns:a16="http://schemas.microsoft.com/office/drawing/2014/main" id="{5F6245A0-2625-F92E-EE7C-86E4B1F117B8}"/>
              </a:ext>
            </a:extLst>
          </p:cNvPr>
          <p:cNvSpPr/>
          <p:nvPr/>
        </p:nvSpPr>
        <p:spPr>
          <a:xfrm>
            <a:off x="5211454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0" name="Shape 78">
            <a:extLst>
              <a:ext uri="{FF2B5EF4-FFF2-40B4-BE49-F238E27FC236}">
                <a16:creationId xmlns:a16="http://schemas.microsoft.com/office/drawing/2014/main" id="{9E47FB80-671A-8853-AE64-DA0194B0A492}"/>
              </a:ext>
            </a:extLst>
          </p:cNvPr>
          <p:cNvSpPr/>
          <p:nvPr/>
        </p:nvSpPr>
        <p:spPr>
          <a:xfrm>
            <a:off x="7173865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1" name="Text 79">
            <a:extLst>
              <a:ext uri="{FF2B5EF4-FFF2-40B4-BE49-F238E27FC236}">
                <a16:creationId xmlns:a16="http://schemas.microsoft.com/office/drawing/2014/main" id="{4A6D35F0-6E2D-8CD1-3AD5-CB10688E4706}"/>
              </a:ext>
            </a:extLst>
          </p:cNvPr>
          <p:cNvSpPr/>
          <p:nvPr/>
        </p:nvSpPr>
        <p:spPr>
          <a:xfrm>
            <a:off x="7173865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✗</a:t>
            </a:r>
          </a:p>
        </p:txBody>
      </p:sp>
      <p:sp>
        <p:nvSpPr>
          <p:cNvPr id="82" name="Shape 80">
            <a:extLst>
              <a:ext uri="{FF2B5EF4-FFF2-40B4-BE49-F238E27FC236}">
                <a16:creationId xmlns:a16="http://schemas.microsoft.com/office/drawing/2014/main" id="{ADA09912-FC53-6B89-0C57-B249DE332856}"/>
              </a:ext>
            </a:extLst>
          </p:cNvPr>
          <p:cNvSpPr/>
          <p:nvPr/>
        </p:nvSpPr>
        <p:spPr>
          <a:xfrm>
            <a:off x="9251098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3" name="Text 81">
            <a:extLst>
              <a:ext uri="{FF2B5EF4-FFF2-40B4-BE49-F238E27FC236}">
                <a16:creationId xmlns:a16="http://schemas.microsoft.com/office/drawing/2014/main" id="{5C696837-1EF1-81E4-B47E-3CFFC44529D1}"/>
              </a:ext>
            </a:extLst>
          </p:cNvPr>
          <p:cNvSpPr/>
          <p:nvPr/>
        </p:nvSpPr>
        <p:spPr>
          <a:xfrm>
            <a:off x="9251098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4" name="Shape 82">
            <a:extLst>
              <a:ext uri="{FF2B5EF4-FFF2-40B4-BE49-F238E27FC236}">
                <a16:creationId xmlns:a16="http://schemas.microsoft.com/office/drawing/2014/main" id="{9B8FE21C-5C4F-8A5A-74B6-1280F64BAF2C}"/>
              </a:ext>
            </a:extLst>
          </p:cNvPr>
          <p:cNvSpPr/>
          <p:nvPr/>
        </p:nvSpPr>
        <p:spPr>
          <a:xfrm>
            <a:off x="11109125" y="4242816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5" name="Text 83">
            <a:extLst>
              <a:ext uri="{FF2B5EF4-FFF2-40B4-BE49-F238E27FC236}">
                <a16:creationId xmlns:a16="http://schemas.microsoft.com/office/drawing/2014/main" id="{55CC9CF4-4F23-8E09-BC97-74EA4AC2816B}"/>
              </a:ext>
            </a:extLst>
          </p:cNvPr>
          <p:cNvSpPr/>
          <p:nvPr/>
        </p:nvSpPr>
        <p:spPr>
          <a:xfrm>
            <a:off x="11109125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86" name="Shape 84">
            <a:extLst>
              <a:ext uri="{FF2B5EF4-FFF2-40B4-BE49-F238E27FC236}">
                <a16:creationId xmlns:a16="http://schemas.microsoft.com/office/drawing/2014/main" id="{A644D104-C206-715C-10FE-D3AD9D261462}"/>
              </a:ext>
            </a:extLst>
          </p:cNvPr>
          <p:cNvSpPr/>
          <p:nvPr/>
        </p:nvSpPr>
        <p:spPr>
          <a:xfrm>
            <a:off x="256032" y="4626864"/>
            <a:ext cx="11905488" cy="448056"/>
          </a:xfrm>
          <a:prstGeom prst="rect">
            <a:avLst/>
          </a:prstGeom>
          <a:solidFill>
            <a:srgbClr val="F9FBFE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7" name="Text 85">
            <a:extLst>
              <a:ext uri="{FF2B5EF4-FFF2-40B4-BE49-F238E27FC236}">
                <a16:creationId xmlns:a16="http://schemas.microsoft.com/office/drawing/2014/main" id="{6AD177F1-5D02-CD43-0ABB-095C0F6C1F62}"/>
              </a:ext>
            </a:extLst>
          </p:cNvPr>
          <p:cNvSpPr/>
          <p:nvPr/>
        </p:nvSpPr>
        <p:spPr>
          <a:xfrm>
            <a:off x="329184" y="466344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for Small Teams</a:t>
            </a:r>
            <a:endParaRPr lang="en-US" sz="1100" dirty="0"/>
          </a:p>
        </p:txBody>
      </p:sp>
      <p:sp>
        <p:nvSpPr>
          <p:cNvPr id="88" name="Shape 86">
            <a:extLst>
              <a:ext uri="{FF2B5EF4-FFF2-40B4-BE49-F238E27FC236}">
                <a16:creationId xmlns:a16="http://schemas.microsoft.com/office/drawing/2014/main" id="{BF85BF84-3CB4-A7BF-AC05-AD83FE60152B}"/>
              </a:ext>
            </a:extLst>
          </p:cNvPr>
          <p:cNvSpPr/>
          <p:nvPr/>
        </p:nvSpPr>
        <p:spPr>
          <a:xfrm>
            <a:off x="5211454" y="471830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89" name="Text 87">
            <a:extLst>
              <a:ext uri="{FF2B5EF4-FFF2-40B4-BE49-F238E27FC236}">
                <a16:creationId xmlns:a16="http://schemas.microsoft.com/office/drawing/2014/main" id="{CED579BA-2385-21C0-809C-EB3063EEF7E2}"/>
              </a:ext>
            </a:extLst>
          </p:cNvPr>
          <p:cNvSpPr/>
          <p:nvPr/>
        </p:nvSpPr>
        <p:spPr>
          <a:xfrm>
            <a:off x="5211454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90" name="Shape 88">
            <a:extLst>
              <a:ext uri="{FF2B5EF4-FFF2-40B4-BE49-F238E27FC236}">
                <a16:creationId xmlns:a16="http://schemas.microsoft.com/office/drawing/2014/main" id="{E7103B50-BFA0-25FF-0862-850503270A48}"/>
              </a:ext>
            </a:extLst>
          </p:cNvPr>
          <p:cNvSpPr/>
          <p:nvPr/>
        </p:nvSpPr>
        <p:spPr>
          <a:xfrm>
            <a:off x="7173865" y="471830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91" name="Text 89">
            <a:extLst>
              <a:ext uri="{FF2B5EF4-FFF2-40B4-BE49-F238E27FC236}">
                <a16:creationId xmlns:a16="http://schemas.microsoft.com/office/drawing/2014/main" id="{61C28B8C-48B7-F3C8-1FE5-306B992EDE41}"/>
              </a:ext>
            </a:extLst>
          </p:cNvPr>
          <p:cNvSpPr/>
          <p:nvPr/>
        </p:nvSpPr>
        <p:spPr>
          <a:xfrm>
            <a:off x="7173865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✗</a:t>
            </a:r>
          </a:p>
        </p:txBody>
      </p:sp>
      <p:sp>
        <p:nvSpPr>
          <p:cNvPr id="92" name="Shape 90">
            <a:extLst>
              <a:ext uri="{FF2B5EF4-FFF2-40B4-BE49-F238E27FC236}">
                <a16:creationId xmlns:a16="http://schemas.microsoft.com/office/drawing/2014/main" id="{29E58D4A-518B-E24A-29E6-3C7630E05449}"/>
              </a:ext>
            </a:extLst>
          </p:cNvPr>
          <p:cNvSpPr/>
          <p:nvPr/>
        </p:nvSpPr>
        <p:spPr>
          <a:xfrm>
            <a:off x="9251098" y="4718304"/>
            <a:ext cx="256032" cy="25603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93" name="Text 91">
            <a:extLst>
              <a:ext uri="{FF2B5EF4-FFF2-40B4-BE49-F238E27FC236}">
                <a16:creationId xmlns:a16="http://schemas.microsoft.com/office/drawing/2014/main" id="{E1F0ED4C-D160-4B43-C095-083F786BA449}"/>
              </a:ext>
            </a:extLst>
          </p:cNvPr>
          <p:cNvSpPr/>
          <p:nvPr/>
        </p:nvSpPr>
        <p:spPr>
          <a:xfrm>
            <a:off x="9251098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94" name="Shape 92">
            <a:extLst>
              <a:ext uri="{FF2B5EF4-FFF2-40B4-BE49-F238E27FC236}">
                <a16:creationId xmlns:a16="http://schemas.microsoft.com/office/drawing/2014/main" id="{72C38003-03F0-5B41-FEA5-B5AAD4C808E9}"/>
              </a:ext>
            </a:extLst>
          </p:cNvPr>
          <p:cNvSpPr/>
          <p:nvPr/>
        </p:nvSpPr>
        <p:spPr>
          <a:xfrm>
            <a:off x="11109125" y="4718304"/>
            <a:ext cx="256032" cy="25603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95" name="Text 93">
            <a:extLst>
              <a:ext uri="{FF2B5EF4-FFF2-40B4-BE49-F238E27FC236}">
                <a16:creationId xmlns:a16="http://schemas.microsoft.com/office/drawing/2014/main" id="{D2C729F3-DA74-63A6-70C5-D2A1DEBE0D24}"/>
              </a:ext>
            </a:extLst>
          </p:cNvPr>
          <p:cNvSpPr/>
          <p:nvPr/>
        </p:nvSpPr>
        <p:spPr>
          <a:xfrm>
            <a:off x="11109125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96" name="Shape 94">
            <a:extLst>
              <a:ext uri="{FF2B5EF4-FFF2-40B4-BE49-F238E27FC236}">
                <a16:creationId xmlns:a16="http://schemas.microsoft.com/office/drawing/2014/main" id="{D4602F25-3A8A-B092-72DC-60994207C80D}"/>
              </a:ext>
            </a:extLst>
          </p:cNvPr>
          <p:cNvSpPr/>
          <p:nvPr/>
        </p:nvSpPr>
        <p:spPr>
          <a:xfrm>
            <a:off x="256032" y="5212080"/>
            <a:ext cx="3657600" cy="804672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FCD95AAB-41A8-1C90-2AC8-9EB1F4919F42}"/>
              </a:ext>
            </a:extLst>
          </p:cNvPr>
          <p:cNvSpPr/>
          <p:nvPr/>
        </p:nvSpPr>
        <p:spPr>
          <a:xfrm>
            <a:off x="256032" y="5212080"/>
            <a:ext cx="91440" cy="80467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9FC84045-AC24-AEFD-BDEB-2EDA04404A96}"/>
              </a:ext>
            </a:extLst>
          </p:cNvPr>
          <p:cNvSpPr/>
          <p:nvPr/>
        </p:nvSpPr>
        <p:spPr>
          <a:xfrm>
            <a:off x="420624" y="52669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🏥</a:t>
            </a:r>
            <a:endParaRPr lang="en-US" sz="2000" dirty="0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854ACB73-FA63-EA06-B5AB-B90570031467}"/>
              </a:ext>
            </a:extLst>
          </p:cNvPr>
          <p:cNvSpPr/>
          <p:nvPr/>
        </p:nvSpPr>
        <p:spPr>
          <a:xfrm>
            <a:off x="914400" y="52669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4A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Built for Home Care</a:t>
            </a:r>
            <a:endParaRPr lang="en-US" sz="1100" dirty="0"/>
          </a:p>
        </p:txBody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3FB6A9B2-DDFC-690A-05A3-3A8986E13485}"/>
              </a:ext>
            </a:extLst>
          </p:cNvPr>
          <p:cNvSpPr/>
          <p:nvPr/>
        </p:nvSpPr>
        <p:spPr>
          <a:xfrm>
            <a:off x="420624" y="559612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VOICA is the only solution purpose-built for small home care agencies</a:t>
            </a:r>
            <a:endParaRPr lang="en-US" sz="900" dirty="0"/>
          </a:p>
        </p:txBody>
      </p:sp>
      <p:sp>
        <p:nvSpPr>
          <p:cNvPr id="101" name="Shape 99">
            <a:extLst>
              <a:ext uri="{FF2B5EF4-FFF2-40B4-BE49-F238E27FC236}">
                <a16:creationId xmlns:a16="http://schemas.microsoft.com/office/drawing/2014/main" id="{E053AA27-EA71-C514-D674-6A6EC0187B1D}"/>
              </a:ext>
            </a:extLst>
          </p:cNvPr>
          <p:cNvSpPr/>
          <p:nvPr/>
        </p:nvSpPr>
        <p:spPr>
          <a:xfrm>
            <a:off x="4279392" y="5212080"/>
            <a:ext cx="3657600" cy="804672"/>
          </a:xfrm>
          <a:prstGeom prst="rect">
            <a:avLst/>
          </a:prstGeom>
          <a:solidFill>
            <a:srgbClr val="E3F2FD"/>
          </a:solidFill>
          <a:ln w="12700">
            <a:solidFill>
              <a:srgbClr val="0066C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2" name="Shape 100">
            <a:extLst>
              <a:ext uri="{FF2B5EF4-FFF2-40B4-BE49-F238E27FC236}">
                <a16:creationId xmlns:a16="http://schemas.microsoft.com/office/drawing/2014/main" id="{498DAA47-A319-1913-115A-69E25A454271}"/>
              </a:ext>
            </a:extLst>
          </p:cNvPr>
          <p:cNvSpPr/>
          <p:nvPr/>
        </p:nvSpPr>
        <p:spPr>
          <a:xfrm>
            <a:off x="4279392" y="5212080"/>
            <a:ext cx="91440" cy="804672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</p:sp>
      <p:sp>
        <p:nvSpPr>
          <p:cNvPr id="103" name="Text 101">
            <a:extLst>
              <a:ext uri="{FF2B5EF4-FFF2-40B4-BE49-F238E27FC236}">
                <a16:creationId xmlns:a16="http://schemas.microsoft.com/office/drawing/2014/main" id="{3F9C7FC7-9A9D-314D-640B-0DFD47A17D76}"/>
              </a:ext>
            </a:extLst>
          </p:cNvPr>
          <p:cNvSpPr/>
          <p:nvPr/>
        </p:nvSpPr>
        <p:spPr>
          <a:xfrm>
            <a:off x="4443984" y="52669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🔔</a:t>
            </a:r>
            <a:endParaRPr lang="en-US" sz="2000" dirty="0"/>
          </a:p>
        </p:txBody>
      </p:sp>
      <p:sp>
        <p:nvSpPr>
          <p:cNvPr id="104" name="Text 102">
            <a:extLst>
              <a:ext uri="{FF2B5EF4-FFF2-40B4-BE49-F238E27FC236}">
                <a16:creationId xmlns:a16="http://schemas.microsoft.com/office/drawing/2014/main" id="{CBE32C86-6D1D-08CF-83EF-A5EF6C49BE35}"/>
              </a:ext>
            </a:extLst>
          </p:cNvPr>
          <p:cNvSpPr/>
          <p:nvPr/>
        </p:nvSpPr>
        <p:spPr>
          <a:xfrm>
            <a:off x="4937760" y="52669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66C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Unique Alert System</a:t>
            </a:r>
            <a:endParaRPr lang="en-US" sz="1100" dirty="0"/>
          </a:p>
        </p:txBody>
      </p:sp>
      <p:sp>
        <p:nvSpPr>
          <p:cNvPr id="105" name="Text 103">
            <a:extLst>
              <a:ext uri="{FF2B5EF4-FFF2-40B4-BE49-F238E27FC236}">
                <a16:creationId xmlns:a16="http://schemas.microsoft.com/office/drawing/2014/main" id="{4368A0B2-DAA8-B498-7A65-9684965CFF57}"/>
              </a:ext>
            </a:extLst>
          </p:cNvPr>
          <p:cNvSpPr/>
          <p:nvPr/>
        </p:nvSpPr>
        <p:spPr>
          <a:xfrm>
            <a:off x="4443984" y="559612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alerts for inquiry calls, poor quality &amp; missed calls — no competitor offers this</a:t>
            </a:r>
            <a:endParaRPr lang="en-US" sz="900" dirty="0"/>
          </a:p>
        </p:txBody>
      </p:sp>
      <p:sp>
        <p:nvSpPr>
          <p:cNvPr id="106" name="Shape 104">
            <a:extLst>
              <a:ext uri="{FF2B5EF4-FFF2-40B4-BE49-F238E27FC236}">
                <a16:creationId xmlns:a16="http://schemas.microsoft.com/office/drawing/2014/main" id="{A7220ED0-D526-69BB-7AAE-5F03510A3C66}"/>
              </a:ext>
            </a:extLst>
          </p:cNvPr>
          <p:cNvSpPr/>
          <p:nvPr/>
        </p:nvSpPr>
        <p:spPr>
          <a:xfrm>
            <a:off x="8302752" y="5212080"/>
            <a:ext cx="3657600" cy="804672"/>
          </a:xfrm>
          <a:prstGeom prst="rect">
            <a:avLst/>
          </a:prstGeom>
          <a:solidFill>
            <a:srgbClr val="FFF8E1"/>
          </a:solidFill>
          <a:ln w="12700">
            <a:solidFill>
              <a:srgbClr val="F57C00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7" name="Shape 105">
            <a:extLst>
              <a:ext uri="{FF2B5EF4-FFF2-40B4-BE49-F238E27FC236}">
                <a16:creationId xmlns:a16="http://schemas.microsoft.com/office/drawing/2014/main" id="{B28D7A83-25A0-A5E2-7527-03747881D7EE}"/>
              </a:ext>
            </a:extLst>
          </p:cNvPr>
          <p:cNvSpPr/>
          <p:nvPr/>
        </p:nvSpPr>
        <p:spPr>
          <a:xfrm>
            <a:off x="8302752" y="5212080"/>
            <a:ext cx="91440" cy="804672"/>
          </a:xfrm>
          <a:prstGeom prst="rect">
            <a:avLst/>
          </a:prstGeom>
          <a:solidFill>
            <a:srgbClr val="F57C00"/>
          </a:solidFill>
          <a:ln w="12700">
            <a:solidFill>
              <a:srgbClr val="F57C00"/>
            </a:solidFill>
            <a:prstDash val="solid"/>
          </a:ln>
        </p:spPr>
      </p:sp>
      <p:sp>
        <p:nvSpPr>
          <p:cNvPr id="108" name="Text 106">
            <a:extLst>
              <a:ext uri="{FF2B5EF4-FFF2-40B4-BE49-F238E27FC236}">
                <a16:creationId xmlns:a16="http://schemas.microsoft.com/office/drawing/2014/main" id="{747E9998-D7E1-C1D0-B79F-398CDF37E488}"/>
              </a:ext>
            </a:extLst>
          </p:cNvPr>
          <p:cNvSpPr/>
          <p:nvPr/>
        </p:nvSpPr>
        <p:spPr>
          <a:xfrm>
            <a:off x="8467344" y="52669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💰</a:t>
            </a:r>
            <a:endParaRPr lang="en-US" sz="2000" dirty="0"/>
          </a:p>
        </p:txBody>
      </p:sp>
      <p:sp>
        <p:nvSpPr>
          <p:cNvPr id="109" name="Text 107">
            <a:extLst>
              <a:ext uri="{FF2B5EF4-FFF2-40B4-BE49-F238E27FC236}">
                <a16:creationId xmlns:a16="http://schemas.microsoft.com/office/drawing/2014/main" id="{C9BF3A8F-8769-B5B9-BA01-9930F1F0128E}"/>
              </a:ext>
            </a:extLst>
          </p:cNvPr>
          <p:cNvSpPr/>
          <p:nvPr/>
        </p:nvSpPr>
        <p:spPr>
          <a:xfrm>
            <a:off x="8961120" y="52669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7C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Affordable for SMBs</a:t>
            </a:r>
            <a:endParaRPr lang="en-US" sz="1100" dirty="0"/>
          </a:p>
        </p:txBody>
      </p:sp>
      <p:sp>
        <p:nvSpPr>
          <p:cNvPr id="110" name="Text 108">
            <a:extLst>
              <a:ext uri="{FF2B5EF4-FFF2-40B4-BE49-F238E27FC236}">
                <a16:creationId xmlns:a16="http://schemas.microsoft.com/office/drawing/2014/main" id="{DE47E79E-1BC4-00F7-1BE3-84BE60AC7122}"/>
              </a:ext>
            </a:extLst>
          </p:cNvPr>
          <p:cNvSpPr/>
          <p:nvPr/>
        </p:nvSpPr>
        <p:spPr>
          <a:xfrm>
            <a:off x="8467344" y="559612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AI power at pricing designed for small agency teams</a:t>
            </a:r>
            <a:endParaRPr lang="en-US" sz="900" dirty="0"/>
          </a:p>
        </p:txBody>
      </p:sp>
      <p:sp>
        <p:nvSpPr>
          <p:cNvPr id="111" name="Shape 109">
            <a:extLst>
              <a:ext uri="{FF2B5EF4-FFF2-40B4-BE49-F238E27FC236}">
                <a16:creationId xmlns:a16="http://schemas.microsoft.com/office/drawing/2014/main" id="{96B0121D-4B2C-FF66-EC8C-D3979F931253}"/>
              </a:ext>
            </a:extLst>
          </p:cNvPr>
          <p:cNvSpPr/>
          <p:nvPr/>
        </p:nvSpPr>
        <p:spPr>
          <a:xfrm>
            <a:off x="256032" y="1298448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12" name="Text 110">
            <a:extLst>
              <a:ext uri="{FF2B5EF4-FFF2-40B4-BE49-F238E27FC236}">
                <a16:creationId xmlns:a16="http://schemas.microsoft.com/office/drawing/2014/main" id="{3767E854-EAD2-3453-6142-79C27E46E60A}"/>
              </a:ext>
            </a:extLst>
          </p:cNvPr>
          <p:cNvSpPr/>
          <p:nvPr/>
        </p:nvSpPr>
        <p:spPr>
          <a:xfrm>
            <a:off x="329184" y="1335024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Transcription</a:t>
            </a:r>
            <a:endParaRPr lang="en-US" sz="1100" dirty="0"/>
          </a:p>
        </p:txBody>
      </p:sp>
      <p:sp>
        <p:nvSpPr>
          <p:cNvPr id="113" name="Shape 111">
            <a:extLst>
              <a:ext uri="{FF2B5EF4-FFF2-40B4-BE49-F238E27FC236}">
                <a16:creationId xmlns:a16="http://schemas.microsoft.com/office/drawing/2014/main" id="{04E0FDD0-7396-BE4D-B7C5-5516AA2C0550}"/>
              </a:ext>
            </a:extLst>
          </p:cNvPr>
          <p:cNvSpPr/>
          <p:nvPr/>
        </p:nvSpPr>
        <p:spPr>
          <a:xfrm>
            <a:off x="3285243" y="1389888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14" name="Text 112">
            <a:extLst>
              <a:ext uri="{FF2B5EF4-FFF2-40B4-BE49-F238E27FC236}">
                <a16:creationId xmlns:a16="http://schemas.microsoft.com/office/drawing/2014/main" id="{4FE8B00D-C5D5-EB48-CA4E-0615BEF1282A}"/>
              </a:ext>
            </a:extLst>
          </p:cNvPr>
          <p:cNvSpPr/>
          <p:nvPr/>
        </p:nvSpPr>
        <p:spPr>
          <a:xfrm>
            <a:off x="3285243" y="13898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15" name="Shape 113">
            <a:extLst>
              <a:ext uri="{FF2B5EF4-FFF2-40B4-BE49-F238E27FC236}">
                <a16:creationId xmlns:a16="http://schemas.microsoft.com/office/drawing/2014/main" id="{9F2618E3-FBC2-AC4B-C824-D152000AE204}"/>
              </a:ext>
            </a:extLst>
          </p:cNvPr>
          <p:cNvSpPr/>
          <p:nvPr/>
        </p:nvSpPr>
        <p:spPr>
          <a:xfrm>
            <a:off x="256032" y="1773936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16" name="Text 114">
            <a:extLst>
              <a:ext uri="{FF2B5EF4-FFF2-40B4-BE49-F238E27FC236}">
                <a16:creationId xmlns:a16="http://schemas.microsoft.com/office/drawing/2014/main" id="{01FBB543-04CC-1257-0795-A2B5D7A6697C}"/>
              </a:ext>
            </a:extLst>
          </p:cNvPr>
          <p:cNvSpPr/>
          <p:nvPr/>
        </p:nvSpPr>
        <p:spPr>
          <a:xfrm>
            <a:off x="329184" y="1810512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Summaries &amp; Insights</a:t>
            </a:r>
            <a:endParaRPr lang="en-US" sz="1100" dirty="0"/>
          </a:p>
        </p:txBody>
      </p:sp>
      <p:sp>
        <p:nvSpPr>
          <p:cNvPr id="117" name="Shape 115">
            <a:extLst>
              <a:ext uri="{FF2B5EF4-FFF2-40B4-BE49-F238E27FC236}">
                <a16:creationId xmlns:a16="http://schemas.microsoft.com/office/drawing/2014/main" id="{818E0445-CDEF-F2A1-62E6-ACAC6BF9C1A2}"/>
              </a:ext>
            </a:extLst>
          </p:cNvPr>
          <p:cNvSpPr/>
          <p:nvPr/>
        </p:nvSpPr>
        <p:spPr>
          <a:xfrm>
            <a:off x="3285243" y="1865376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18" name="Text 116">
            <a:extLst>
              <a:ext uri="{FF2B5EF4-FFF2-40B4-BE49-F238E27FC236}">
                <a16:creationId xmlns:a16="http://schemas.microsoft.com/office/drawing/2014/main" id="{7B431113-582E-1416-A943-9FE6D227961B}"/>
              </a:ext>
            </a:extLst>
          </p:cNvPr>
          <p:cNvSpPr/>
          <p:nvPr/>
        </p:nvSpPr>
        <p:spPr>
          <a:xfrm>
            <a:off x="3285243" y="18653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19" name="Shape 117">
            <a:extLst>
              <a:ext uri="{FF2B5EF4-FFF2-40B4-BE49-F238E27FC236}">
                <a16:creationId xmlns:a16="http://schemas.microsoft.com/office/drawing/2014/main" id="{8EC4FD6F-9DBF-114D-035F-B2BB89E7D3C6}"/>
              </a:ext>
            </a:extLst>
          </p:cNvPr>
          <p:cNvSpPr/>
          <p:nvPr/>
        </p:nvSpPr>
        <p:spPr>
          <a:xfrm>
            <a:off x="256032" y="2249424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20" name="Text 118">
            <a:extLst>
              <a:ext uri="{FF2B5EF4-FFF2-40B4-BE49-F238E27FC236}">
                <a16:creationId xmlns:a16="http://schemas.microsoft.com/office/drawing/2014/main" id="{B592A556-0058-905B-CEEE-C628B31C66F3}"/>
              </a:ext>
            </a:extLst>
          </p:cNvPr>
          <p:cNvSpPr/>
          <p:nvPr/>
        </p:nvSpPr>
        <p:spPr>
          <a:xfrm>
            <a:off x="329184" y="2286000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 &amp; Sentiment Analysis</a:t>
            </a:r>
            <a:endParaRPr lang="en-US" sz="1100" dirty="0"/>
          </a:p>
        </p:txBody>
      </p:sp>
      <p:sp>
        <p:nvSpPr>
          <p:cNvPr id="121" name="Shape 119">
            <a:extLst>
              <a:ext uri="{FF2B5EF4-FFF2-40B4-BE49-F238E27FC236}">
                <a16:creationId xmlns:a16="http://schemas.microsoft.com/office/drawing/2014/main" id="{CC9D3D29-E094-374B-9EA9-158090569428}"/>
              </a:ext>
            </a:extLst>
          </p:cNvPr>
          <p:cNvSpPr/>
          <p:nvPr/>
        </p:nvSpPr>
        <p:spPr>
          <a:xfrm>
            <a:off x="3285243" y="2340864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22" name="Text 120">
            <a:extLst>
              <a:ext uri="{FF2B5EF4-FFF2-40B4-BE49-F238E27FC236}">
                <a16:creationId xmlns:a16="http://schemas.microsoft.com/office/drawing/2014/main" id="{EBB0E084-64CB-E250-9982-70736D05D33B}"/>
              </a:ext>
            </a:extLst>
          </p:cNvPr>
          <p:cNvSpPr/>
          <p:nvPr/>
        </p:nvSpPr>
        <p:spPr>
          <a:xfrm>
            <a:off x="3285243" y="2340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23" name="Shape 121">
            <a:extLst>
              <a:ext uri="{FF2B5EF4-FFF2-40B4-BE49-F238E27FC236}">
                <a16:creationId xmlns:a16="http://schemas.microsoft.com/office/drawing/2014/main" id="{A718C22E-F39F-DFE5-B7D2-C28463263E13}"/>
              </a:ext>
            </a:extLst>
          </p:cNvPr>
          <p:cNvSpPr/>
          <p:nvPr/>
        </p:nvSpPr>
        <p:spPr>
          <a:xfrm>
            <a:off x="256032" y="2724912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24" name="Text 122">
            <a:extLst>
              <a:ext uri="{FF2B5EF4-FFF2-40B4-BE49-F238E27FC236}">
                <a16:creationId xmlns:a16="http://schemas.microsoft.com/office/drawing/2014/main" id="{9FF69305-7F79-12B2-4DAD-5CC879D095E3}"/>
              </a:ext>
            </a:extLst>
          </p:cNvPr>
          <p:cNvSpPr/>
          <p:nvPr/>
        </p:nvSpPr>
        <p:spPr>
          <a:xfrm>
            <a:off x="329184" y="2761488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Quality Evaluation</a:t>
            </a:r>
            <a:endParaRPr lang="en-US" sz="1100" dirty="0"/>
          </a:p>
        </p:txBody>
      </p:sp>
      <p:sp>
        <p:nvSpPr>
          <p:cNvPr id="125" name="Shape 123">
            <a:extLst>
              <a:ext uri="{FF2B5EF4-FFF2-40B4-BE49-F238E27FC236}">
                <a16:creationId xmlns:a16="http://schemas.microsoft.com/office/drawing/2014/main" id="{6AAC9CE7-5198-5231-91EF-AD8998585CFD}"/>
              </a:ext>
            </a:extLst>
          </p:cNvPr>
          <p:cNvSpPr/>
          <p:nvPr/>
        </p:nvSpPr>
        <p:spPr>
          <a:xfrm>
            <a:off x="3285243" y="2816352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26" name="Text 124">
            <a:extLst>
              <a:ext uri="{FF2B5EF4-FFF2-40B4-BE49-F238E27FC236}">
                <a16:creationId xmlns:a16="http://schemas.microsoft.com/office/drawing/2014/main" id="{86C81FC2-2E1E-AE88-78E2-455878643529}"/>
              </a:ext>
            </a:extLst>
          </p:cNvPr>
          <p:cNvSpPr/>
          <p:nvPr/>
        </p:nvSpPr>
        <p:spPr>
          <a:xfrm>
            <a:off x="3285243" y="2816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27" name="Shape 125">
            <a:extLst>
              <a:ext uri="{FF2B5EF4-FFF2-40B4-BE49-F238E27FC236}">
                <a16:creationId xmlns:a16="http://schemas.microsoft.com/office/drawing/2014/main" id="{D84D64EB-ED6B-581E-4FD6-110A532B473F}"/>
              </a:ext>
            </a:extLst>
          </p:cNvPr>
          <p:cNvSpPr/>
          <p:nvPr/>
        </p:nvSpPr>
        <p:spPr>
          <a:xfrm>
            <a:off x="256032" y="3200400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28" name="Text 126">
            <a:extLst>
              <a:ext uri="{FF2B5EF4-FFF2-40B4-BE49-F238E27FC236}">
                <a16:creationId xmlns:a16="http://schemas.microsoft.com/office/drawing/2014/main" id="{B8B9A8F9-FEF2-213D-2822-2B150960AB7E}"/>
              </a:ext>
            </a:extLst>
          </p:cNvPr>
          <p:cNvSpPr/>
          <p:nvPr/>
        </p:nvSpPr>
        <p:spPr>
          <a:xfrm>
            <a:off x="329184" y="3236976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Insights</a:t>
            </a:r>
            <a:endParaRPr lang="en-US" sz="1100" dirty="0"/>
          </a:p>
        </p:txBody>
      </p:sp>
      <p:sp>
        <p:nvSpPr>
          <p:cNvPr id="129" name="Shape 127">
            <a:extLst>
              <a:ext uri="{FF2B5EF4-FFF2-40B4-BE49-F238E27FC236}">
                <a16:creationId xmlns:a16="http://schemas.microsoft.com/office/drawing/2014/main" id="{EC522F43-2407-1FF6-D831-7ADCDB730E13}"/>
              </a:ext>
            </a:extLst>
          </p:cNvPr>
          <p:cNvSpPr/>
          <p:nvPr/>
        </p:nvSpPr>
        <p:spPr>
          <a:xfrm>
            <a:off x="3285243" y="3291840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30" name="Text 128">
            <a:extLst>
              <a:ext uri="{FF2B5EF4-FFF2-40B4-BE49-F238E27FC236}">
                <a16:creationId xmlns:a16="http://schemas.microsoft.com/office/drawing/2014/main" id="{F83CB5EF-A834-3C59-92BD-4E5F900D39BD}"/>
              </a:ext>
            </a:extLst>
          </p:cNvPr>
          <p:cNvSpPr/>
          <p:nvPr/>
        </p:nvSpPr>
        <p:spPr>
          <a:xfrm>
            <a:off x="3285243" y="32918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31" name="Shape 129">
            <a:extLst>
              <a:ext uri="{FF2B5EF4-FFF2-40B4-BE49-F238E27FC236}">
                <a16:creationId xmlns:a16="http://schemas.microsoft.com/office/drawing/2014/main" id="{4D80AEF0-2ACA-E418-F76E-D40618EDB778}"/>
              </a:ext>
            </a:extLst>
          </p:cNvPr>
          <p:cNvSpPr/>
          <p:nvPr/>
        </p:nvSpPr>
        <p:spPr>
          <a:xfrm>
            <a:off x="256032" y="3675888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32" name="Text 130">
            <a:extLst>
              <a:ext uri="{FF2B5EF4-FFF2-40B4-BE49-F238E27FC236}">
                <a16:creationId xmlns:a16="http://schemas.microsoft.com/office/drawing/2014/main" id="{E6830A87-31BD-C306-E1CA-F2E328A05814}"/>
              </a:ext>
            </a:extLst>
          </p:cNvPr>
          <p:cNvSpPr/>
          <p:nvPr/>
        </p:nvSpPr>
        <p:spPr>
          <a:xfrm>
            <a:off x="329184" y="3712464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Inquiry / Missed Call Alerts</a:t>
            </a:r>
            <a:endParaRPr lang="en-US" sz="1100" dirty="0"/>
          </a:p>
        </p:txBody>
      </p:sp>
      <p:sp>
        <p:nvSpPr>
          <p:cNvPr id="133" name="Shape 131">
            <a:extLst>
              <a:ext uri="{FF2B5EF4-FFF2-40B4-BE49-F238E27FC236}">
                <a16:creationId xmlns:a16="http://schemas.microsoft.com/office/drawing/2014/main" id="{5BD1102B-A524-53E8-8EE4-1F2794D47867}"/>
              </a:ext>
            </a:extLst>
          </p:cNvPr>
          <p:cNvSpPr/>
          <p:nvPr/>
        </p:nvSpPr>
        <p:spPr>
          <a:xfrm>
            <a:off x="3285243" y="3767328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34" name="Text 132">
            <a:extLst>
              <a:ext uri="{FF2B5EF4-FFF2-40B4-BE49-F238E27FC236}">
                <a16:creationId xmlns:a16="http://schemas.microsoft.com/office/drawing/2014/main" id="{7E5E13BE-BF76-F6AF-5169-4C198F9405F5}"/>
              </a:ext>
            </a:extLst>
          </p:cNvPr>
          <p:cNvSpPr/>
          <p:nvPr/>
        </p:nvSpPr>
        <p:spPr>
          <a:xfrm>
            <a:off x="3285243" y="3767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35" name="Shape 133">
            <a:extLst>
              <a:ext uri="{FF2B5EF4-FFF2-40B4-BE49-F238E27FC236}">
                <a16:creationId xmlns:a16="http://schemas.microsoft.com/office/drawing/2014/main" id="{3363A67E-6D17-012E-D32C-A3201C0AF889}"/>
              </a:ext>
            </a:extLst>
          </p:cNvPr>
          <p:cNvSpPr/>
          <p:nvPr/>
        </p:nvSpPr>
        <p:spPr>
          <a:xfrm>
            <a:off x="256032" y="4151376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36" name="Text 134">
            <a:extLst>
              <a:ext uri="{FF2B5EF4-FFF2-40B4-BE49-F238E27FC236}">
                <a16:creationId xmlns:a16="http://schemas.microsoft.com/office/drawing/2014/main" id="{F7C7C7BD-EFB6-E05B-C2A4-D2B589AF508C}"/>
              </a:ext>
            </a:extLst>
          </p:cNvPr>
          <p:cNvSpPr/>
          <p:nvPr/>
        </p:nvSpPr>
        <p:spPr>
          <a:xfrm>
            <a:off x="329184" y="4187952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Care Agency Focus</a:t>
            </a:r>
            <a:endParaRPr lang="en-US" sz="1100" dirty="0"/>
          </a:p>
        </p:txBody>
      </p:sp>
      <p:sp>
        <p:nvSpPr>
          <p:cNvPr id="137" name="Shape 135">
            <a:extLst>
              <a:ext uri="{FF2B5EF4-FFF2-40B4-BE49-F238E27FC236}">
                <a16:creationId xmlns:a16="http://schemas.microsoft.com/office/drawing/2014/main" id="{90B02855-0675-8D99-5FCF-601768E9704F}"/>
              </a:ext>
            </a:extLst>
          </p:cNvPr>
          <p:cNvSpPr/>
          <p:nvPr/>
        </p:nvSpPr>
        <p:spPr>
          <a:xfrm>
            <a:off x="3285243" y="4242816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38" name="Text 136">
            <a:extLst>
              <a:ext uri="{FF2B5EF4-FFF2-40B4-BE49-F238E27FC236}">
                <a16:creationId xmlns:a16="http://schemas.microsoft.com/office/drawing/2014/main" id="{2A207404-B4E1-9A80-F33C-A5386BD8375B}"/>
              </a:ext>
            </a:extLst>
          </p:cNvPr>
          <p:cNvSpPr/>
          <p:nvPr/>
        </p:nvSpPr>
        <p:spPr>
          <a:xfrm>
            <a:off x="3285243" y="42428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39" name="Shape 137">
            <a:extLst>
              <a:ext uri="{FF2B5EF4-FFF2-40B4-BE49-F238E27FC236}">
                <a16:creationId xmlns:a16="http://schemas.microsoft.com/office/drawing/2014/main" id="{1850740F-9EA9-720E-F07D-A8FDA09DC16C}"/>
              </a:ext>
            </a:extLst>
          </p:cNvPr>
          <p:cNvSpPr/>
          <p:nvPr/>
        </p:nvSpPr>
        <p:spPr>
          <a:xfrm>
            <a:off x="256032" y="4626864"/>
            <a:ext cx="2212848" cy="448056"/>
          </a:xfrm>
          <a:prstGeom prst="rect">
            <a:avLst/>
          </a:prstGeom>
          <a:solidFill>
            <a:srgbClr val="E0F7F5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40" name="Text 138">
            <a:extLst>
              <a:ext uri="{FF2B5EF4-FFF2-40B4-BE49-F238E27FC236}">
                <a16:creationId xmlns:a16="http://schemas.microsoft.com/office/drawing/2014/main" id="{F5A9556D-817D-C27C-0583-ECD200F3FC79}"/>
              </a:ext>
            </a:extLst>
          </p:cNvPr>
          <p:cNvSpPr/>
          <p:nvPr/>
        </p:nvSpPr>
        <p:spPr>
          <a:xfrm>
            <a:off x="329184" y="4663440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for Small Teams</a:t>
            </a:r>
            <a:endParaRPr lang="en-US" sz="1100" dirty="0"/>
          </a:p>
        </p:txBody>
      </p:sp>
      <p:sp>
        <p:nvSpPr>
          <p:cNvPr id="141" name="Shape 139">
            <a:extLst>
              <a:ext uri="{FF2B5EF4-FFF2-40B4-BE49-F238E27FC236}">
                <a16:creationId xmlns:a16="http://schemas.microsoft.com/office/drawing/2014/main" id="{A49523D3-7C5C-12A6-E491-9499B8EBD231}"/>
              </a:ext>
            </a:extLst>
          </p:cNvPr>
          <p:cNvSpPr/>
          <p:nvPr/>
        </p:nvSpPr>
        <p:spPr>
          <a:xfrm>
            <a:off x="3285243" y="4718304"/>
            <a:ext cx="256032" cy="256032"/>
          </a:xfrm>
          <a:prstGeom prst="ellipse">
            <a:avLst/>
          </a:prstGeom>
          <a:solidFill>
            <a:srgbClr val="007A70"/>
          </a:solidFill>
          <a:ln w="12700">
            <a:solidFill>
              <a:srgbClr val="007A70"/>
            </a:solidFill>
            <a:prstDash val="solid"/>
          </a:ln>
        </p:spPr>
      </p:sp>
      <p:sp>
        <p:nvSpPr>
          <p:cNvPr id="142" name="Text 140">
            <a:extLst>
              <a:ext uri="{FF2B5EF4-FFF2-40B4-BE49-F238E27FC236}">
                <a16:creationId xmlns:a16="http://schemas.microsoft.com/office/drawing/2014/main" id="{1A8B3047-15CA-4A81-FC0D-4D867EA1F0E0}"/>
              </a:ext>
            </a:extLst>
          </p:cNvPr>
          <p:cNvSpPr/>
          <p:nvPr/>
        </p:nvSpPr>
        <p:spPr>
          <a:xfrm>
            <a:off x="3285243" y="4718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000" dirty="0"/>
          </a:p>
        </p:txBody>
      </p:sp>
      <p:sp>
        <p:nvSpPr>
          <p:cNvPr id="143" name="Shape 141">
            <a:extLst>
              <a:ext uri="{FF2B5EF4-FFF2-40B4-BE49-F238E27FC236}">
                <a16:creationId xmlns:a16="http://schemas.microsoft.com/office/drawing/2014/main" id="{5B7A2935-256B-4A22-86A5-C769D1D21F90}"/>
              </a:ext>
            </a:extLst>
          </p:cNvPr>
          <p:cNvSpPr/>
          <p:nvPr/>
        </p:nvSpPr>
        <p:spPr>
          <a:xfrm>
            <a:off x="256032" y="6565392"/>
            <a:ext cx="164592" cy="164592"/>
          </a:xfrm>
          <a:prstGeom prst="ellipse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44" name="Text 142">
            <a:extLst>
              <a:ext uri="{FF2B5EF4-FFF2-40B4-BE49-F238E27FC236}">
                <a16:creationId xmlns:a16="http://schemas.microsoft.com/office/drawing/2014/main" id="{F87481F8-EB0A-1FCF-0760-5335E6BD420A}"/>
              </a:ext>
            </a:extLst>
          </p:cNvPr>
          <p:cNvSpPr/>
          <p:nvPr/>
        </p:nvSpPr>
        <p:spPr>
          <a:xfrm>
            <a:off x="457200" y="6556248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07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VOICA (all features)</a:t>
            </a:r>
            <a:endParaRPr lang="en-US" sz="900" dirty="0"/>
          </a:p>
        </p:txBody>
      </p:sp>
      <p:sp>
        <p:nvSpPr>
          <p:cNvPr id="145" name="Shape 143">
            <a:extLst>
              <a:ext uri="{FF2B5EF4-FFF2-40B4-BE49-F238E27FC236}">
                <a16:creationId xmlns:a16="http://schemas.microsoft.com/office/drawing/2014/main" id="{A4F0B486-61CF-1830-34AF-18C2B6FC90D6}"/>
              </a:ext>
            </a:extLst>
          </p:cNvPr>
          <p:cNvSpPr/>
          <p:nvPr/>
        </p:nvSpPr>
        <p:spPr>
          <a:xfrm>
            <a:off x="2834640" y="6565392"/>
            <a:ext cx="164592" cy="164592"/>
          </a:xfrm>
          <a:prstGeom prst="ellipse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146" name="Text 144">
            <a:extLst>
              <a:ext uri="{FF2B5EF4-FFF2-40B4-BE49-F238E27FC236}">
                <a16:creationId xmlns:a16="http://schemas.microsoft.com/office/drawing/2014/main" id="{7BF5955D-992C-CF61-B5B6-4CA3E298B465}"/>
              </a:ext>
            </a:extLst>
          </p:cNvPr>
          <p:cNvSpPr/>
          <p:nvPr/>
        </p:nvSpPr>
        <p:spPr>
          <a:xfrm>
            <a:off x="3035808" y="655624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Feature available</a:t>
            </a:r>
            <a:endParaRPr lang="en-US" sz="900" dirty="0"/>
          </a:p>
        </p:txBody>
      </p:sp>
      <p:sp>
        <p:nvSpPr>
          <p:cNvPr id="147" name="Shape 145">
            <a:extLst>
              <a:ext uri="{FF2B5EF4-FFF2-40B4-BE49-F238E27FC236}">
                <a16:creationId xmlns:a16="http://schemas.microsoft.com/office/drawing/2014/main" id="{74FA2BCB-BFC5-3297-07CD-9A219FB7AC14}"/>
              </a:ext>
            </a:extLst>
          </p:cNvPr>
          <p:cNvSpPr/>
          <p:nvPr/>
        </p:nvSpPr>
        <p:spPr>
          <a:xfrm>
            <a:off x="5212080" y="6565392"/>
            <a:ext cx="164592" cy="164592"/>
          </a:xfrm>
          <a:prstGeom prst="ellipse">
            <a:avLst/>
          </a:prstGeom>
          <a:solidFill>
            <a:srgbClr val="FDECEA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148" name="Text 146">
            <a:extLst>
              <a:ext uri="{FF2B5EF4-FFF2-40B4-BE49-F238E27FC236}">
                <a16:creationId xmlns:a16="http://schemas.microsoft.com/office/drawing/2014/main" id="{5268A31A-CCD4-8153-1327-EDF86E7AD53F}"/>
              </a:ext>
            </a:extLst>
          </p:cNvPr>
          <p:cNvSpPr/>
          <p:nvPr/>
        </p:nvSpPr>
        <p:spPr>
          <a:xfrm>
            <a:off x="5413248" y="655624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Not available / not home care–specific</a:t>
            </a:r>
            <a:endParaRPr lang="en-US" sz="900" dirty="0"/>
          </a:p>
        </p:txBody>
      </p:sp>
      <p:sp>
        <p:nvSpPr>
          <p:cNvPr id="149" name="Shape 147">
            <a:extLst>
              <a:ext uri="{FF2B5EF4-FFF2-40B4-BE49-F238E27FC236}">
                <a16:creationId xmlns:a16="http://schemas.microsoft.com/office/drawing/2014/main" id="{2C5D1168-6D53-CFE8-F963-79F3BB32E72F}"/>
              </a:ext>
            </a:extLst>
          </p:cNvPr>
          <p:cNvSpPr/>
          <p:nvPr/>
        </p:nvSpPr>
        <p:spPr>
          <a:xfrm>
            <a:off x="164592" y="6720840"/>
            <a:ext cx="11996928" cy="13716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0" name="Text 148">
            <a:extLst>
              <a:ext uri="{FF2B5EF4-FFF2-40B4-BE49-F238E27FC236}">
                <a16:creationId xmlns:a16="http://schemas.microsoft.com/office/drawing/2014/main" id="{B88FB839-5722-3473-7CD1-5D19809D5C84}"/>
              </a:ext>
            </a:extLst>
          </p:cNvPr>
          <p:cNvSpPr/>
          <p:nvPr/>
        </p:nvSpPr>
        <p:spPr>
          <a:xfrm>
            <a:off x="256032" y="6720840"/>
            <a:ext cx="1188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VOICA  |  AI-Powered Voice Call Analyzer for Home Care Agencies  |  Confidential</a:t>
            </a:r>
            <a:endParaRPr lang="en-US" sz="700" dirty="0"/>
          </a:p>
        </p:txBody>
      </p:sp>
      <p:sp>
        <p:nvSpPr>
          <p:cNvPr id="155" name="Text 7">
            <a:extLst>
              <a:ext uri="{FF2B5EF4-FFF2-40B4-BE49-F238E27FC236}">
                <a16:creationId xmlns:a16="http://schemas.microsoft.com/office/drawing/2014/main" id="{CC9045A8-5B05-CBEA-C020-9DF033BA51AB}"/>
              </a:ext>
            </a:extLst>
          </p:cNvPr>
          <p:cNvSpPr/>
          <p:nvPr/>
        </p:nvSpPr>
        <p:spPr>
          <a:xfrm>
            <a:off x="4567072" y="681918"/>
            <a:ext cx="1774437" cy="582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GoTo Connect</a:t>
            </a:r>
            <a:endParaRPr lang="en-US" sz="1300" dirty="0">
              <a:latin typeface="Trebuchet MS"/>
            </a:endParaRP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7B635D9-9443-6348-0156-E2795304AE5F}"/>
              </a:ext>
            </a:extLst>
          </p:cNvPr>
          <p:cNvGrpSpPr/>
          <p:nvPr/>
        </p:nvGrpSpPr>
        <p:grpSpPr>
          <a:xfrm>
            <a:off x="12476549" y="1379450"/>
            <a:ext cx="256033" cy="3561400"/>
            <a:chOff x="3249042" y="1410765"/>
            <a:chExt cx="256033" cy="3561400"/>
          </a:xfrm>
        </p:grpSpPr>
        <p:sp>
          <p:nvSpPr>
            <p:cNvPr id="156" name="Shape 16">
              <a:extLst>
                <a:ext uri="{FF2B5EF4-FFF2-40B4-BE49-F238E27FC236}">
                  <a16:creationId xmlns:a16="http://schemas.microsoft.com/office/drawing/2014/main" id="{65EAB103-4001-8091-2550-439014C6109C}"/>
                </a:ext>
              </a:extLst>
            </p:cNvPr>
            <p:cNvSpPr/>
            <p:nvPr/>
          </p:nvSpPr>
          <p:spPr>
            <a:xfrm>
              <a:off x="3249043" y="1410765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57" name="Text 17">
              <a:extLst>
                <a:ext uri="{FF2B5EF4-FFF2-40B4-BE49-F238E27FC236}">
                  <a16:creationId xmlns:a16="http://schemas.microsoft.com/office/drawing/2014/main" id="{D14298AD-52D5-C8D5-9884-79F496F21D0C}"/>
                </a:ext>
              </a:extLst>
            </p:cNvPr>
            <p:cNvSpPr/>
            <p:nvPr/>
          </p:nvSpPr>
          <p:spPr>
            <a:xfrm>
              <a:off x="3249043" y="1410765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58" name="Shape 26">
              <a:extLst>
                <a:ext uri="{FF2B5EF4-FFF2-40B4-BE49-F238E27FC236}">
                  <a16:creationId xmlns:a16="http://schemas.microsoft.com/office/drawing/2014/main" id="{3170259C-DEE6-317F-C055-B31DE64F1F5C}"/>
                </a:ext>
              </a:extLst>
            </p:cNvPr>
            <p:cNvSpPr/>
            <p:nvPr/>
          </p:nvSpPr>
          <p:spPr>
            <a:xfrm>
              <a:off x="3249043" y="1886253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59" name="Text 27">
              <a:extLst>
                <a:ext uri="{FF2B5EF4-FFF2-40B4-BE49-F238E27FC236}">
                  <a16:creationId xmlns:a16="http://schemas.microsoft.com/office/drawing/2014/main" id="{EBE0CD78-9107-C392-6D4D-208AF1102633}"/>
                </a:ext>
              </a:extLst>
            </p:cNvPr>
            <p:cNvSpPr/>
            <p:nvPr/>
          </p:nvSpPr>
          <p:spPr>
            <a:xfrm>
              <a:off x="3249043" y="1886253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60" name="Shape 36">
              <a:extLst>
                <a:ext uri="{FF2B5EF4-FFF2-40B4-BE49-F238E27FC236}">
                  <a16:creationId xmlns:a16="http://schemas.microsoft.com/office/drawing/2014/main" id="{5A072CE4-90F4-7A9C-1463-1322227CB0EE}"/>
                </a:ext>
              </a:extLst>
            </p:cNvPr>
            <p:cNvSpPr/>
            <p:nvPr/>
          </p:nvSpPr>
          <p:spPr>
            <a:xfrm>
              <a:off x="3249043" y="2361741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61" name="Text 37">
              <a:extLst>
                <a:ext uri="{FF2B5EF4-FFF2-40B4-BE49-F238E27FC236}">
                  <a16:creationId xmlns:a16="http://schemas.microsoft.com/office/drawing/2014/main" id="{508C96A7-2FD9-C08E-3569-4AD4DA754631}"/>
                </a:ext>
              </a:extLst>
            </p:cNvPr>
            <p:cNvSpPr/>
            <p:nvPr/>
          </p:nvSpPr>
          <p:spPr>
            <a:xfrm>
              <a:off x="3249043" y="2361741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62" name="Shape 46">
              <a:extLst>
                <a:ext uri="{FF2B5EF4-FFF2-40B4-BE49-F238E27FC236}">
                  <a16:creationId xmlns:a16="http://schemas.microsoft.com/office/drawing/2014/main" id="{AB143349-9BF8-0371-D5D6-D6C90A856D04}"/>
                </a:ext>
              </a:extLst>
            </p:cNvPr>
            <p:cNvSpPr/>
            <p:nvPr/>
          </p:nvSpPr>
          <p:spPr>
            <a:xfrm>
              <a:off x="3249043" y="2837229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63" name="Text 47">
              <a:extLst>
                <a:ext uri="{FF2B5EF4-FFF2-40B4-BE49-F238E27FC236}">
                  <a16:creationId xmlns:a16="http://schemas.microsoft.com/office/drawing/2014/main" id="{AFC127A7-3C33-B75F-CAFD-D3552CF84573}"/>
                </a:ext>
              </a:extLst>
            </p:cNvPr>
            <p:cNvSpPr/>
            <p:nvPr/>
          </p:nvSpPr>
          <p:spPr>
            <a:xfrm>
              <a:off x="3249043" y="2837229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72" name="Shape 16">
              <a:extLst>
                <a:ext uri="{FF2B5EF4-FFF2-40B4-BE49-F238E27FC236}">
                  <a16:creationId xmlns:a16="http://schemas.microsoft.com/office/drawing/2014/main" id="{6C72F5A2-AD61-AD2F-79C5-FF74F246931A}"/>
                </a:ext>
              </a:extLst>
            </p:cNvPr>
            <p:cNvSpPr/>
            <p:nvPr/>
          </p:nvSpPr>
          <p:spPr>
            <a:xfrm>
              <a:off x="3249042" y="3289669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73" name="Text 17">
              <a:extLst>
                <a:ext uri="{FF2B5EF4-FFF2-40B4-BE49-F238E27FC236}">
                  <a16:creationId xmlns:a16="http://schemas.microsoft.com/office/drawing/2014/main" id="{5D1B30FE-D8DE-B421-5A7D-4EE37136E982}"/>
                </a:ext>
              </a:extLst>
            </p:cNvPr>
            <p:cNvSpPr/>
            <p:nvPr/>
          </p:nvSpPr>
          <p:spPr>
            <a:xfrm>
              <a:off x="3249042" y="3289669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74" name="Shape 26">
              <a:extLst>
                <a:ext uri="{FF2B5EF4-FFF2-40B4-BE49-F238E27FC236}">
                  <a16:creationId xmlns:a16="http://schemas.microsoft.com/office/drawing/2014/main" id="{0F85603A-B1D2-8EC2-C09D-26CE8ADCA539}"/>
                </a:ext>
              </a:extLst>
            </p:cNvPr>
            <p:cNvSpPr/>
            <p:nvPr/>
          </p:nvSpPr>
          <p:spPr>
            <a:xfrm>
              <a:off x="3249042" y="3765157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75" name="Text 27">
              <a:extLst>
                <a:ext uri="{FF2B5EF4-FFF2-40B4-BE49-F238E27FC236}">
                  <a16:creationId xmlns:a16="http://schemas.microsoft.com/office/drawing/2014/main" id="{387B17C7-AE5A-B080-71B4-98EA3CDEBC54}"/>
                </a:ext>
              </a:extLst>
            </p:cNvPr>
            <p:cNvSpPr/>
            <p:nvPr/>
          </p:nvSpPr>
          <p:spPr>
            <a:xfrm>
              <a:off x="3249042" y="3765157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76" name="Shape 36">
              <a:extLst>
                <a:ext uri="{FF2B5EF4-FFF2-40B4-BE49-F238E27FC236}">
                  <a16:creationId xmlns:a16="http://schemas.microsoft.com/office/drawing/2014/main" id="{E47CB8FD-398F-2135-1D43-FAE4CA96AD5F}"/>
                </a:ext>
              </a:extLst>
            </p:cNvPr>
            <p:cNvSpPr/>
            <p:nvPr/>
          </p:nvSpPr>
          <p:spPr>
            <a:xfrm>
              <a:off x="3249042" y="4240645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77" name="Text 37">
              <a:extLst>
                <a:ext uri="{FF2B5EF4-FFF2-40B4-BE49-F238E27FC236}">
                  <a16:creationId xmlns:a16="http://schemas.microsoft.com/office/drawing/2014/main" id="{CE1C379A-B3BC-7083-EC38-F1E5E803E812}"/>
                </a:ext>
              </a:extLst>
            </p:cNvPr>
            <p:cNvSpPr/>
            <p:nvPr/>
          </p:nvSpPr>
          <p:spPr>
            <a:xfrm>
              <a:off x="3249042" y="4240645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  <p:sp>
          <p:nvSpPr>
            <p:cNvPr id="178" name="Shape 46">
              <a:extLst>
                <a:ext uri="{FF2B5EF4-FFF2-40B4-BE49-F238E27FC236}">
                  <a16:creationId xmlns:a16="http://schemas.microsoft.com/office/drawing/2014/main" id="{CCDF6413-DBEE-9E77-F742-9D59B96D7467}"/>
                </a:ext>
              </a:extLst>
            </p:cNvPr>
            <p:cNvSpPr/>
            <p:nvPr/>
          </p:nvSpPr>
          <p:spPr>
            <a:xfrm>
              <a:off x="3249042" y="4716133"/>
              <a:ext cx="256032" cy="256032"/>
            </a:xfrm>
            <a:prstGeom prst="ellipse">
              <a:avLst/>
            </a:prstGeom>
            <a:solidFill>
              <a:srgbClr val="E8F5E9"/>
            </a:solidFill>
            <a:ln w="12700">
              <a:solidFill>
                <a:srgbClr val="A5D6A7"/>
              </a:solidFill>
              <a:prstDash val="solid"/>
            </a:ln>
          </p:spPr>
        </p:sp>
        <p:sp>
          <p:nvSpPr>
            <p:cNvPr id="179" name="Text 47">
              <a:extLst>
                <a:ext uri="{FF2B5EF4-FFF2-40B4-BE49-F238E27FC236}">
                  <a16:creationId xmlns:a16="http://schemas.microsoft.com/office/drawing/2014/main" id="{667C0BCE-7D7D-9FE3-DAF6-30FEB626179E}"/>
                </a:ext>
              </a:extLst>
            </p:cNvPr>
            <p:cNvSpPr/>
            <p:nvPr/>
          </p:nvSpPr>
          <p:spPr>
            <a:xfrm>
              <a:off x="3249042" y="4716133"/>
              <a:ext cx="2560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0661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9fc6d06329772362e987f7daca8244a9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44030a024ba151934fabae3cb34c4c8c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45BE48-67B2-452B-B36D-7029F916B3A9}">
  <ds:schemaRefs>
    <ds:schemaRef ds:uri="http://schemas.microsoft.com/office/2006/metadata/properties"/>
    <ds:schemaRef ds:uri="http://schemas.microsoft.com/office/infopath/2007/PartnerControls"/>
    <ds:schemaRef ds:uri="484c85e2-96d6-4d83-b934-2986f1aaa2fa"/>
    <ds:schemaRef ds:uri="69304ae6-1036-4957-a296-fd168b89311a"/>
  </ds:schemaRefs>
</ds:datastoreItem>
</file>

<file path=customXml/itemProps2.xml><?xml version="1.0" encoding="utf-8"?>
<ds:datastoreItem xmlns:ds="http://schemas.openxmlformats.org/officeDocument/2006/customXml" ds:itemID="{7D15D255-0C76-4AFA-8BDE-EF6EED3CB4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9AABF1-D197-41B8-8202-D13FDC6A3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304ae6-1036-4957-a296-fd168b89311a"/>
    <ds:schemaRef ds:uri="484c85e2-96d6-4d83-b934-2986f1aaa2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39</cp:revision>
  <dcterms:created xsi:type="dcterms:W3CDTF">2026-03-24T15:25:38Z</dcterms:created>
  <dcterms:modified xsi:type="dcterms:W3CDTF">2026-04-10T07:33:35Z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  <property fmtid="{D5CDD505-2E9C-101B-9397-08002B2CF9AE}" pid="3" name="MediaServiceImageTags">
    <vt:lpwstr/>
  </property>
</Properties>
</file>